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8"/>
  </p:notesMasterIdLst>
  <p:sldIdLst>
    <p:sldId id="256" r:id="rId2"/>
    <p:sldId id="309" r:id="rId3"/>
    <p:sldId id="310" r:id="rId4"/>
    <p:sldId id="311" r:id="rId5"/>
    <p:sldId id="313" r:id="rId6"/>
    <p:sldId id="316" r:id="rId7"/>
    <p:sldId id="317" r:id="rId8"/>
    <p:sldId id="318" r:id="rId9"/>
    <p:sldId id="312" r:id="rId10"/>
    <p:sldId id="322" r:id="rId11"/>
    <p:sldId id="323" r:id="rId12"/>
    <p:sldId id="315" r:id="rId13"/>
    <p:sldId id="314" r:id="rId14"/>
    <p:sldId id="319" r:id="rId15"/>
    <p:sldId id="321" r:id="rId16"/>
    <p:sldId id="320" r:id="rId17"/>
  </p:sldIdLst>
  <p:sldSz cx="9144000" cy="5143500" type="screen16x9"/>
  <p:notesSz cx="6858000" cy="9144000"/>
  <p:embeddedFontLst>
    <p:embeddedFont>
      <p:font typeface="Avenir Next LT Pro" panose="020B0504020202020204" pitchFamily="34" charset="0"/>
      <p:regular r:id="rId19"/>
      <p:bold r:id="rId20"/>
      <p:italic r:id="rId21"/>
      <p:boldItalic r:id="rId22"/>
    </p:embeddedFont>
    <p:embeddedFont>
      <p:font typeface="Fredoka One" panose="020B0604020202020204" charset="0"/>
      <p:regular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64B66B-5DD6-416E-B921-91FAD892A356}">
  <a:tblStyle styleId="{9964B66B-5DD6-416E-B921-91FAD892A3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8ceba84788_0_3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8ceba84788_0_3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203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8ceba84788_0_3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8ceba84788_0_3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936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371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6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68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8ceba84788_0_3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8ceba84788_0_3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90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8ceba84788_0_3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8ceba84788_0_3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66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50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6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304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91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">
    <p:bg>
      <p:bgPr>
        <a:solidFill>
          <a:schemeClr val="accent3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0" r:id="rId5"/>
    <p:sldLayoutId id="2147483661" r:id="rId6"/>
    <p:sldLayoutId id="2147483663" r:id="rId7"/>
    <p:sldLayoutId id="2147483673" r:id="rId8"/>
    <p:sldLayoutId id="2147483676" r:id="rId9"/>
    <p:sldLayoutId id="214748368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79652" y="362012"/>
            <a:ext cx="5208717" cy="2199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Twitter Followers </a:t>
            </a:r>
            <a:br>
              <a:rPr lang="en-IN" sz="3600" dirty="0"/>
            </a:br>
            <a:r>
              <a:rPr lang="en-IN" sz="3600" dirty="0"/>
              <a:t>Network Analysis and Recommendation model</a:t>
            </a:r>
            <a:endParaRPr sz="3600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69181" y="3216409"/>
            <a:ext cx="3493382" cy="1742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/>
              <a:t>Team 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/>
              <a:t>Ananya Sajwan – </a:t>
            </a:r>
            <a:r>
              <a:rPr lang="en-IN" sz="1800" b="1" dirty="0">
                <a:latin typeface="Avenir Next LT Pro" panose="020B0504020202020204" pitchFamily="34" charset="0"/>
              </a:rPr>
              <a:t>18BCE1355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CSE3021 - Social Information Networks  A1 SLOT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J-Component Review 3</a:t>
            </a:r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4076589" y="197248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77"/>
          <p:cNvSpPr txBox="1">
            <a:spLocks noGrp="1"/>
          </p:cNvSpPr>
          <p:nvPr>
            <p:ph type="title"/>
          </p:nvPr>
        </p:nvSpPr>
        <p:spPr>
          <a:xfrm>
            <a:off x="202961" y="1625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TWITTER API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586" name="Google Shape;3586;p77"/>
          <p:cNvSpPr txBox="1">
            <a:spLocks noGrp="1"/>
          </p:cNvSpPr>
          <p:nvPr>
            <p:ph type="subTitle" idx="4294967295"/>
          </p:nvPr>
        </p:nvSpPr>
        <p:spPr>
          <a:xfrm>
            <a:off x="1115605" y="643783"/>
            <a:ext cx="6912790" cy="4075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There are four main objects: Tweets, Entities, Places, and Users.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There are daily restrictions: Calls and changes in the API are restricted by access tokens to protect the platform from abuse. It is based on HTTP (rather than SSL).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The basic services offered to a developer include scraping of publicly available data like Twitter user followers and followings, retrieve tweets, identify hashtags and create bots.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The data for the project is obtained by scraping real time user Twitter data using </a:t>
            </a:r>
            <a:r>
              <a:rPr lang="en-IN" sz="1200" dirty="0" err="1"/>
              <a:t>Tweepy</a:t>
            </a:r>
            <a:r>
              <a:rPr lang="en-IN" sz="1200" dirty="0"/>
              <a:t> and Twitter API.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Use of the Twitter API is obtained by creating a twitter developer account and obtaining the authorization keys and secret keys (4 in total) for connecting and using the API.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Crawling the data is a long process, and for a small user account it took exactly 2d 22h 43min 17s.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Crawled data saved as a pickle file and can be used for analysis directly.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53DCC-7075-484E-9D2D-59FFA99BE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4" r="2801" b="10195"/>
          <a:stretch/>
        </p:blipFill>
        <p:spPr>
          <a:xfrm>
            <a:off x="1317119" y="3648506"/>
            <a:ext cx="6260693" cy="3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8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77"/>
          <p:cNvSpPr txBox="1">
            <a:spLocks noGrp="1"/>
          </p:cNvSpPr>
          <p:nvPr>
            <p:ph type="title"/>
          </p:nvPr>
        </p:nvSpPr>
        <p:spPr>
          <a:xfrm>
            <a:off x="202961" y="1625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RECOMMENDATIONS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586" name="Google Shape;3586;p77"/>
          <p:cNvSpPr txBox="1">
            <a:spLocks noGrp="1"/>
          </p:cNvSpPr>
          <p:nvPr>
            <p:ph type="subTitle" idx="4294967295"/>
          </p:nvPr>
        </p:nvSpPr>
        <p:spPr>
          <a:xfrm>
            <a:off x="965149" y="735224"/>
            <a:ext cx="7081571" cy="4075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The data scraped using Twitter API and saved in a pickle file are used to identify follower recommendations.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The followers/followed of the Twitter account are taken into consideration and the friends of these people are used as nodes in the graph.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The people who are already friends with the original account, i.e., </a:t>
            </a:r>
            <a:r>
              <a:rPr lang="en-IN" sz="1200" dirty="0" err="1"/>
              <a:t>ananya_sajwan</a:t>
            </a:r>
            <a:r>
              <a:rPr lang="en-IN" sz="1200" dirty="0"/>
              <a:t> are filtered out and the remaining are arranged in the order of highest degree to lowest degree.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The nodes with higher degree have more number of mutual connections with the original user and hence are appropriate follower recommendations for the same.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/>
              <a:t>Top 50 recommendations are taken to construct a network graph with the help of </a:t>
            </a:r>
            <a:r>
              <a:rPr lang="en-IN" sz="1200" dirty="0" err="1"/>
              <a:t>NetworkX</a:t>
            </a:r>
            <a:r>
              <a:rPr lang="en-IN" sz="1200" dirty="0"/>
              <a:t> in Python with 2 shell levels – the second shell level depicts the top 50 follower recommendations and how they are connected to the original user.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851825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1423168" y="2056337"/>
            <a:ext cx="5688418" cy="2105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RESULTS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49553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5AC512-7723-4D42-BE1A-22294B68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40" y="179211"/>
            <a:ext cx="8520600" cy="572700"/>
          </a:xfrm>
        </p:spPr>
        <p:txBody>
          <a:bodyPr/>
          <a:lstStyle/>
          <a:p>
            <a:r>
              <a:rPr lang="en-IN" dirty="0"/>
              <a:t>Follower Recommendations – Top 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0679C-370C-48A7-8706-5928F5A1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72" y="1196339"/>
            <a:ext cx="6727508" cy="371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4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5AC512-7723-4D42-BE1A-22294B68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40" y="179211"/>
            <a:ext cx="8520600" cy="572700"/>
          </a:xfrm>
        </p:spPr>
        <p:txBody>
          <a:bodyPr/>
          <a:lstStyle/>
          <a:p>
            <a:r>
              <a:rPr lang="en-IN" dirty="0"/>
              <a:t>NETWORKX RECOMMENDATION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4185D-B6B8-4898-A046-7F6A3A4EE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1" t="5334" r="4035" b="5556"/>
          <a:stretch/>
        </p:blipFill>
        <p:spPr>
          <a:xfrm>
            <a:off x="1243725" y="891164"/>
            <a:ext cx="6640830" cy="416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8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77"/>
          <p:cNvSpPr txBox="1">
            <a:spLocks noGrp="1"/>
          </p:cNvSpPr>
          <p:nvPr>
            <p:ph type="title"/>
          </p:nvPr>
        </p:nvSpPr>
        <p:spPr>
          <a:xfrm>
            <a:off x="311700" y="1625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CONCLUSION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586" name="Google Shape;3586;p77"/>
          <p:cNvSpPr txBox="1">
            <a:spLocks noGrp="1"/>
          </p:cNvSpPr>
          <p:nvPr>
            <p:ph type="subTitle" idx="4294967295"/>
          </p:nvPr>
        </p:nvSpPr>
        <p:spPr>
          <a:xfrm>
            <a:off x="1073887" y="868868"/>
            <a:ext cx="6794205" cy="3984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1300" u="sng" dirty="0"/>
              <a:t>The final results can be summarized as: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Twitter data scraping via </a:t>
            </a:r>
            <a:r>
              <a:rPr lang="en-IN" sz="1300" dirty="0" err="1"/>
              <a:t>Tweepy</a:t>
            </a:r>
            <a:r>
              <a:rPr lang="en-IN" sz="1300" dirty="0"/>
              <a:t> and Twitter API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Twitter data pre-processing and exploratory data analysis.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Community and Followers graph construction.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Comparison of the 3 community detection algorithms selected.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Follower recommendation based on graph analysis using </a:t>
            </a:r>
            <a:r>
              <a:rPr lang="en-IN" sz="1300" dirty="0" err="1"/>
              <a:t>NetworkX</a:t>
            </a:r>
            <a:r>
              <a:rPr lang="en-IN" sz="1300" dirty="0"/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3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100% of the project has been successfully completed and the notebooks with results and outputs was analysed.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3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300" dirty="0"/>
              <a:t>The novelty of the project includes the real-time web scraping of Twitter data, comparison of the 3 major community detection algorithms and recommendations of new followers based on graph analysis.</a:t>
            </a:r>
          </a:p>
        </p:txBody>
      </p:sp>
    </p:spTree>
    <p:extLst>
      <p:ext uri="{BB962C8B-B14F-4D97-AF65-F5344CB8AC3E}">
        <p14:creationId xmlns:p14="http://schemas.microsoft.com/office/powerpoint/2010/main" val="421145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291728" y="922115"/>
            <a:ext cx="4298933" cy="13086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133512" y="3764348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7990825" y="4171823"/>
            <a:ext cx="842013" cy="985925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271;p76">
            <a:extLst>
              <a:ext uri="{FF2B5EF4-FFF2-40B4-BE49-F238E27FC236}">
                <a16:creationId xmlns:a16="http://schemas.microsoft.com/office/drawing/2014/main" id="{9F833BF8-CBBC-42F0-B174-377CF4D01410}"/>
              </a:ext>
            </a:extLst>
          </p:cNvPr>
          <p:cNvGrpSpPr/>
          <p:nvPr/>
        </p:nvGrpSpPr>
        <p:grpSpPr>
          <a:xfrm>
            <a:off x="2372644" y="2152126"/>
            <a:ext cx="4051922" cy="2211019"/>
            <a:chOff x="498000" y="966875"/>
            <a:chExt cx="6591150" cy="3962850"/>
          </a:xfrm>
        </p:grpSpPr>
        <p:sp>
          <p:nvSpPr>
            <p:cNvPr id="24" name="Google Shape;3272;p76">
              <a:extLst>
                <a:ext uri="{FF2B5EF4-FFF2-40B4-BE49-F238E27FC236}">
                  <a16:creationId xmlns:a16="http://schemas.microsoft.com/office/drawing/2014/main" id="{BABDC5F4-9365-4FD4-B679-40F522C4A0A5}"/>
                </a:ext>
              </a:extLst>
            </p:cNvPr>
            <p:cNvSpPr/>
            <p:nvPr/>
          </p:nvSpPr>
          <p:spPr>
            <a:xfrm>
              <a:off x="879450" y="1557300"/>
              <a:ext cx="711300" cy="740925"/>
            </a:xfrm>
            <a:custGeom>
              <a:avLst/>
              <a:gdLst/>
              <a:ahLst/>
              <a:cxnLst/>
              <a:rect l="l" t="t" r="r" b="b"/>
              <a:pathLst>
                <a:path w="28452" h="29637" extrusionOk="0">
                  <a:moveTo>
                    <a:pt x="1" y="1"/>
                  </a:moveTo>
                  <a:lnTo>
                    <a:pt x="1" y="29636"/>
                  </a:lnTo>
                  <a:lnTo>
                    <a:pt x="28451" y="29636"/>
                  </a:lnTo>
                  <a:lnTo>
                    <a:pt x="284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73;p76">
              <a:extLst>
                <a:ext uri="{FF2B5EF4-FFF2-40B4-BE49-F238E27FC236}">
                  <a16:creationId xmlns:a16="http://schemas.microsoft.com/office/drawing/2014/main" id="{7D69CF9C-D35B-4410-B041-8FB7AAFE1AEB}"/>
                </a:ext>
              </a:extLst>
            </p:cNvPr>
            <p:cNvSpPr/>
            <p:nvPr/>
          </p:nvSpPr>
          <p:spPr>
            <a:xfrm>
              <a:off x="830825" y="1557300"/>
              <a:ext cx="712050" cy="740925"/>
            </a:xfrm>
            <a:custGeom>
              <a:avLst/>
              <a:gdLst/>
              <a:ahLst/>
              <a:cxnLst/>
              <a:rect l="l" t="t" r="r" b="b"/>
              <a:pathLst>
                <a:path w="28482" h="29637" extrusionOk="0">
                  <a:moveTo>
                    <a:pt x="1" y="1"/>
                  </a:moveTo>
                  <a:lnTo>
                    <a:pt x="1" y="29636"/>
                  </a:lnTo>
                  <a:lnTo>
                    <a:pt x="28481" y="29636"/>
                  </a:lnTo>
                  <a:lnTo>
                    <a:pt x="2848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74;p76">
              <a:extLst>
                <a:ext uri="{FF2B5EF4-FFF2-40B4-BE49-F238E27FC236}">
                  <a16:creationId xmlns:a16="http://schemas.microsoft.com/office/drawing/2014/main" id="{723766BA-BA87-4969-8D42-C59152A3345A}"/>
                </a:ext>
              </a:extLst>
            </p:cNvPr>
            <p:cNvSpPr/>
            <p:nvPr/>
          </p:nvSpPr>
          <p:spPr>
            <a:xfrm>
              <a:off x="830825" y="1557300"/>
              <a:ext cx="712050" cy="741675"/>
            </a:xfrm>
            <a:custGeom>
              <a:avLst/>
              <a:gdLst/>
              <a:ahLst/>
              <a:cxnLst/>
              <a:rect l="l" t="t" r="r" b="b"/>
              <a:pathLst>
                <a:path w="28482" h="29667" extrusionOk="0">
                  <a:moveTo>
                    <a:pt x="1" y="1"/>
                  </a:moveTo>
                  <a:lnTo>
                    <a:pt x="1" y="29667"/>
                  </a:lnTo>
                  <a:lnTo>
                    <a:pt x="31" y="29667"/>
                  </a:lnTo>
                  <a:lnTo>
                    <a:pt x="31" y="31"/>
                  </a:lnTo>
                  <a:lnTo>
                    <a:pt x="28451" y="31"/>
                  </a:lnTo>
                  <a:lnTo>
                    <a:pt x="28451" y="29667"/>
                  </a:lnTo>
                  <a:lnTo>
                    <a:pt x="28481" y="29667"/>
                  </a:lnTo>
                  <a:lnTo>
                    <a:pt x="284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75;p76">
              <a:extLst>
                <a:ext uri="{FF2B5EF4-FFF2-40B4-BE49-F238E27FC236}">
                  <a16:creationId xmlns:a16="http://schemas.microsoft.com/office/drawing/2014/main" id="{CD58D101-375B-4F5E-9325-E9E545D9D01B}"/>
                </a:ext>
              </a:extLst>
            </p:cNvPr>
            <p:cNvSpPr/>
            <p:nvPr/>
          </p:nvSpPr>
          <p:spPr>
            <a:xfrm>
              <a:off x="926575" y="1656850"/>
              <a:ext cx="520550" cy="541825"/>
            </a:xfrm>
            <a:custGeom>
              <a:avLst/>
              <a:gdLst/>
              <a:ahLst/>
              <a:cxnLst/>
              <a:rect l="l" t="t" r="r" b="b"/>
              <a:pathLst>
                <a:path w="20822" h="21673" extrusionOk="0">
                  <a:moveTo>
                    <a:pt x="1" y="0"/>
                  </a:moveTo>
                  <a:lnTo>
                    <a:pt x="1" y="21673"/>
                  </a:lnTo>
                  <a:lnTo>
                    <a:pt x="20822" y="21673"/>
                  </a:lnTo>
                  <a:lnTo>
                    <a:pt x="2082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76;p76">
              <a:extLst>
                <a:ext uri="{FF2B5EF4-FFF2-40B4-BE49-F238E27FC236}">
                  <a16:creationId xmlns:a16="http://schemas.microsoft.com/office/drawing/2014/main" id="{F43D09C8-BF26-49F2-AF7A-4DC3D2612FD9}"/>
                </a:ext>
              </a:extLst>
            </p:cNvPr>
            <p:cNvSpPr/>
            <p:nvPr/>
          </p:nvSpPr>
          <p:spPr>
            <a:xfrm>
              <a:off x="831600" y="2202450"/>
              <a:ext cx="95000" cy="93500"/>
            </a:xfrm>
            <a:custGeom>
              <a:avLst/>
              <a:gdLst/>
              <a:ahLst/>
              <a:cxnLst/>
              <a:rect l="l" t="t" r="r" b="b"/>
              <a:pathLst>
                <a:path w="3800" h="3740" extrusionOk="0">
                  <a:moveTo>
                    <a:pt x="3800" y="1"/>
                  </a:moveTo>
                  <a:lnTo>
                    <a:pt x="3800" y="1"/>
                  </a:lnTo>
                  <a:cubicBezTo>
                    <a:pt x="3587" y="152"/>
                    <a:pt x="3374" y="304"/>
                    <a:pt x="3222" y="517"/>
                  </a:cubicBezTo>
                  <a:cubicBezTo>
                    <a:pt x="2857" y="821"/>
                    <a:pt x="2371" y="1277"/>
                    <a:pt x="1854" y="1794"/>
                  </a:cubicBezTo>
                  <a:cubicBezTo>
                    <a:pt x="1307" y="2311"/>
                    <a:pt x="851" y="2797"/>
                    <a:pt x="517" y="3162"/>
                  </a:cubicBezTo>
                  <a:cubicBezTo>
                    <a:pt x="334" y="3314"/>
                    <a:pt x="152" y="3526"/>
                    <a:pt x="0" y="3739"/>
                  </a:cubicBezTo>
                  <a:cubicBezTo>
                    <a:pt x="243" y="3587"/>
                    <a:pt x="426" y="3435"/>
                    <a:pt x="608" y="3253"/>
                  </a:cubicBezTo>
                  <a:cubicBezTo>
                    <a:pt x="973" y="2918"/>
                    <a:pt x="1459" y="2463"/>
                    <a:pt x="1976" y="1946"/>
                  </a:cubicBezTo>
                  <a:cubicBezTo>
                    <a:pt x="2492" y="1429"/>
                    <a:pt x="2979" y="943"/>
                    <a:pt x="3283" y="608"/>
                  </a:cubicBezTo>
                  <a:cubicBezTo>
                    <a:pt x="3496" y="426"/>
                    <a:pt x="3648" y="213"/>
                    <a:pt x="3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77;p76">
              <a:extLst>
                <a:ext uri="{FF2B5EF4-FFF2-40B4-BE49-F238E27FC236}">
                  <a16:creationId xmlns:a16="http://schemas.microsoft.com/office/drawing/2014/main" id="{0AB3EDBD-E507-4E59-8F22-03DBE03DB576}"/>
                </a:ext>
              </a:extLst>
            </p:cNvPr>
            <p:cNvSpPr/>
            <p:nvPr/>
          </p:nvSpPr>
          <p:spPr>
            <a:xfrm>
              <a:off x="1447100" y="2200925"/>
              <a:ext cx="93500" cy="95025"/>
            </a:xfrm>
            <a:custGeom>
              <a:avLst/>
              <a:gdLst/>
              <a:ahLst/>
              <a:cxnLst/>
              <a:rect l="l" t="t" r="r" b="b"/>
              <a:pathLst>
                <a:path w="3740" h="380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244"/>
                    <a:pt x="305" y="426"/>
                    <a:pt x="487" y="609"/>
                  </a:cubicBezTo>
                  <a:cubicBezTo>
                    <a:pt x="821" y="973"/>
                    <a:pt x="1277" y="1460"/>
                    <a:pt x="1794" y="1976"/>
                  </a:cubicBezTo>
                  <a:cubicBezTo>
                    <a:pt x="2311" y="2493"/>
                    <a:pt x="2797" y="2979"/>
                    <a:pt x="3131" y="3283"/>
                  </a:cubicBezTo>
                  <a:cubicBezTo>
                    <a:pt x="3314" y="3496"/>
                    <a:pt x="3526" y="3648"/>
                    <a:pt x="3739" y="3800"/>
                  </a:cubicBezTo>
                  <a:cubicBezTo>
                    <a:pt x="3587" y="3587"/>
                    <a:pt x="3435" y="3375"/>
                    <a:pt x="3223" y="3223"/>
                  </a:cubicBezTo>
                  <a:cubicBezTo>
                    <a:pt x="2919" y="2858"/>
                    <a:pt x="2463" y="2372"/>
                    <a:pt x="1946" y="1855"/>
                  </a:cubicBezTo>
                  <a:cubicBezTo>
                    <a:pt x="1429" y="1338"/>
                    <a:pt x="943" y="852"/>
                    <a:pt x="578" y="517"/>
                  </a:cubicBezTo>
                  <a:cubicBezTo>
                    <a:pt x="426" y="335"/>
                    <a:pt x="213" y="153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78;p76">
              <a:extLst>
                <a:ext uri="{FF2B5EF4-FFF2-40B4-BE49-F238E27FC236}">
                  <a16:creationId xmlns:a16="http://schemas.microsoft.com/office/drawing/2014/main" id="{E4CFA636-C8BE-4D5F-9678-D329F5924B48}"/>
                </a:ext>
              </a:extLst>
            </p:cNvPr>
            <p:cNvSpPr/>
            <p:nvPr/>
          </p:nvSpPr>
          <p:spPr>
            <a:xfrm>
              <a:off x="1445575" y="1564900"/>
              <a:ext cx="95025" cy="93500"/>
            </a:xfrm>
            <a:custGeom>
              <a:avLst/>
              <a:gdLst/>
              <a:ahLst/>
              <a:cxnLst/>
              <a:rect l="l" t="t" r="r" b="b"/>
              <a:pathLst>
                <a:path w="3801" h="3740" extrusionOk="0">
                  <a:moveTo>
                    <a:pt x="3800" y="1"/>
                  </a:moveTo>
                  <a:cubicBezTo>
                    <a:pt x="3587" y="122"/>
                    <a:pt x="3375" y="305"/>
                    <a:pt x="3192" y="487"/>
                  </a:cubicBezTo>
                  <a:cubicBezTo>
                    <a:pt x="2828" y="821"/>
                    <a:pt x="2372" y="1277"/>
                    <a:pt x="1825" y="1794"/>
                  </a:cubicBezTo>
                  <a:cubicBezTo>
                    <a:pt x="1308" y="2311"/>
                    <a:pt x="852" y="2767"/>
                    <a:pt x="518" y="3131"/>
                  </a:cubicBezTo>
                  <a:cubicBezTo>
                    <a:pt x="305" y="3314"/>
                    <a:pt x="153" y="3496"/>
                    <a:pt x="1" y="3739"/>
                  </a:cubicBezTo>
                  <a:cubicBezTo>
                    <a:pt x="214" y="3587"/>
                    <a:pt x="426" y="3405"/>
                    <a:pt x="609" y="3223"/>
                  </a:cubicBezTo>
                  <a:cubicBezTo>
                    <a:pt x="943" y="2919"/>
                    <a:pt x="1429" y="2432"/>
                    <a:pt x="1946" y="1916"/>
                  </a:cubicBezTo>
                  <a:cubicBezTo>
                    <a:pt x="2493" y="1399"/>
                    <a:pt x="2949" y="943"/>
                    <a:pt x="3284" y="578"/>
                  </a:cubicBezTo>
                  <a:cubicBezTo>
                    <a:pt x="3466" y="396"/>
                    <a:pt x="3648" y="213"/>
                    <a:pt x="3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79;p76">
              <a:extLst>
                <a:ext uri="{FF2B5EF4-FFF2-40B4-BE49-F238E27FC236}">
                  <a16:creationId xmlns:a16="http://schemas.microsoft.com/office/drawing/2014/main" id="{6A7EA07B-3321-4BCB-AA0A-230A71ECF806}"/>
                </a:ext>
              </a:extLst>
            </p:cNvPr>
            <p:cNvSpPr/>
            <p:nvPr/>
          </p:nvSpPr>
          <p:spPr>
            <a:xfrm>
              <a:off x="831600" y="1564900"/>
              <a:ext cx="94250" cy="95025"/>
            </a:xfrm>
            <a:custGeom>
              <a:avLst/>
              <a:gdLst/>
              <a:ahLst/>
              <a:cxnLst/>
              <a:rect l="l" t="t" r="r" b="b"/>
              <a:pathLst>
                <a:path w="3770" h="3801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213"/>
                    <a:pt x="334" y="426"/>
                    <a:pt x="517" y="609"/>
                  </a:cubicBezTo>
                  <a:cubicBezTo>
                    <a:pt x="851" y="943"/>
                    <a:pt x="1307" y="1429"/>
                    <a:pt x="1824" y="1946"/>
                  </a:cubicBezTo>
                  <a:cubicBezTo>
                    <a:pt x="2341" y="2463"/>
                    <a:pt x="2796" y="2949"/>
                    <a:pt x="3161" y="3283"/>
                  </a:cubicBezTo>
                  <a:cubicBezTo>
                    <a:pt x="3344" y="3466"/>
                    <a:pt x="3526" y="3648"/>
                    <a:pt x="3769" y="3800"/>
                  </a:cubicBezTo>
                  <a:cubicBezTo>
                    <a:pt x="3617" y="3557"/>
                    <a:pt x="3435" y="3375"/>
                    <a:pt x="3252" y="3192"/>
                  </a:cubicBezTo>
                  <a:cubicBezTo>
                    <a:pt x="2918" y="2827"/>
                    <a:pt x="2462" y="2371"/>
                    <a:pt x="1945" y="1824"/>
                  </a:cubicBezTo>
                  <a:cubicBezTo>
                    <a:pt x="1429" y="1308"/>
                    <a:pt x="973" y="821"/>
                    <a:pt x="608" y="517"/>
                  </a:cubicBezTo>
                  <a:cubicBezTo>
                    <a:pt x="426" y="305"/>
                    <a:pt x="243" y="122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80;p76">
              <a:extLst>
                <a:ext uri="{FF2B5EF4-FFF2-40B4-BE49-F238E27FC236}">
                  <a16:creationId xmlns:a16="http://schemas.microsoft.com/office/drawing/2014/main" id="{74313DA7-E987-4898-952F-0DF389B6FA0E}"/>
                </a:ext>
              </a:extLst>
            </p:cNvPr>
            <p:cNvSpPr/>
            <p:nvPr/>
          </p:nvSpPr>
          <p:spPr>
            <a:xfrm>
              <a:off x="925050" y="1655325"/>
              <a:ext cx="522825" cy="544875"/>
            </a:xfrm>
            <a:custGeom>
              <a:avLst/>
              <a:gdLst/>
              <a:ahLst/>
              <a:cxnLst/>
              <a:rect l="l" t="t" r="r" b="b"/>
              <a:pathLst>
                <a:path w="20913" h="21795" extrusionOk="0">
                  <a:moveTo>
                    <a:pt x="1" y="1"/>
                  </a:moveTo>
                  <a:lnTo>
                    <a:pt x="1" y="92"/>
                  </a:lnTo>
                  <a:lnTo>
                    <a:pt x="1" y="21764"/>
                  </a:lnTo>
                  <a:lnTo>
                    <a:pt x="1" y="21794"/>
                  </a:lnTo>
                  <a:lnTo>
                    <a:pt x="122" y="21794"/>
                  </a:lnTo>
                  <a:lnTo>
                    <a:pt x="15199" y="21764"/>
                  </a:lnTo>
                  <a:lnTo>
                    <a:pt x="19393" y="21734"/>
                  </a:lnTo>
                  <a:lnTo>
                    <a:pt x="19363" y="21734"/>
                  </a:lnTo>
                  <a:lnTo>
                    <a:pt x="15138" y="21703"/>
                  </a:lnTo>
                  <a:lnTo>
                    <a:pt x="213" y="21673"/>
                  </a:lnTo>
                  <a:lnTo>
                    <a:pt x="213" y="21673"/>
                  </a:lnTo>
                  <a:lnTo>
                    <a:pt x="213" y="153"/>
                  </a:lnTo>
                  <a:lnTo>
                    <a:pt x="20791" y="153"/>
                  </a:lnTo>
                  <a:cubicBezTo>
                    <a:pt x="20792" y="6617"/>
                    <a:pt x="20822" y="11994"/>
                    <a:pt x="20822" y="15776"/>
                  </a:cubicBezTo>
                  <a:lnTo>
                    <a:pt x="20822" y="20183"/>
                  </a:lnTo>
                  <a:lnTo>
                    <a:pt x="20822" y="21369"/>
                  </a:lnTo>
                  <a:lnTo>
                    <a:pt x="20822" y="21673"/>
                  </a:lnTo>
                  <a:cubicBezTo>
                    <a:pt x="20822" y="21703"/>
                    <a:pt x="20822" y="21734"/>
                    <a:pt x="20822" y="21764"/>
                  </a:cubicBezTo>
                  <a:cubicBezTo>
                    <a:pt x="20852" y="21734"/>
                    <a:pt x="20852" y="21673"/>
                    <a:pt x="20883" y="21642"/>
                  </a:cubicBezTo>
                  <a:lnTo>
                    <a:pt x="20883" y="21338"/>
                  </a:lnTo>
                  <a:lnTo>
                    <a:pt x="20883" y="20214"/>
                  </a:lnTo>
                  <a:lnTo>
                    <a:pt x="20883" y="15806"/>
                  </a:lnTo>
                  <a:cubicBezTo>
                    <a:pt x="20883" y="12007"/>
                    <a:pt x="20913" y="6566"/>
                    <a:pt x="20913" y="61"/>
                  </a:cubicBezTo>
                  <a:lnTo>
                    <a:pt x="209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81;p76">
              <a:extLst>
                <a:ext uri="{FF2B5EF4-FFF2-40B4-BE49-F238E27FC236}">
                  <a16:creationId xmlns:a16="http://schemas.microsoft.com/office/drawing/2014/main" id="{713E4504-C7BC-48DF-9140-CE3C682D9054}"/>
                </a:ext>
              </a:extLst>
            </p:cNvPr>
            <p:cNvSpPr/>
            <p:nvPr/>
          </p:nvSpPr>
          <p:spPr>
            <a:xfrm>
              <a:off x="1099825" y="1840750"/>
              <a:ext cx="174050" cy="174025"/>
            </a:xfrm>
            <a:custGeom>
              <a:avLst/>
              <a:gdLst/>
              <a:ahLst/>
              <a:cxnLst/>
              <a:rect l="l" t="t" r="r" b="b"/>
              <a:pathLst>
                <a:path w="6962" h="6961" extrusionOk="0">
                  <a:moveTo>
                    <a:pt x="1" y="0"/>
                  </a:moveTo>
                  <a:lnTo>
                    <a:pt x="1" y="6961"/>
                  </a:lnTo>
                  <a:lnTo>
                    <a:pt x="6961" y="6961"/>
                  </a:lnTo>
                  <a:lnTo>
                    <a:pt x="696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82;p76">
              <a:extLst>
                <a:ext uri="{FF2B5EF4-FFF2-40B4-BE49-F238E27FC236}">
                  <a16:creationId xmlns:a16="http://schemas.microsoft.com/office/drawing/2014/main" id="{702C5E7D-77C0-4B89-B178-FC6B042BCBE7}"/>
                </a:ext>
              </a:extLst>
            </p:cNvPr>
            <p:cNvSpPr/>
            <p:nvPr/>
          </p:nvSpPr>
          <p:spPr>
            <a:xfrm>
              <a:off x="2562625" y="4199450"/>
              <a:ext cx="738650" cy="240150"/>
            </a:xfrm>
            <a:custGeom>
              <a:avLst/>
              <a:gdLst/>
              <a:ahLst/>
              <a:cxnLst/>
              <a:rect l="l" t="t" r="r" b="b"/>
              <a:pathLst>
                <a:path w="29546" h="9606" extrusionOk="0">
                  <a:moveTo>
                    <a:pt x="0" y="0"/>
                  </a:moveTo>
                  <a:lnTo>
                    <a:pt x="0" y="9605"/>
                  </a:lnTo>
                  <a:lnTo>
                    <a:pt x="29545" y="9605"/>
                  </a:lnTo>
                  <a:lnTo>
                    <a:pt x="295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83;p76">
              <a:extLst>
                <a:ext uri="{FF2B5EF4-FFF2-40B4-BE49-F238E27FC236}">
                  <a16:creationId xmlns:a16="http://schemas.microsoft.com/office/drawing/2014/main" id="{4BD60FA6-AABE-426E-8BBC-D84A720DE414}"/>
                </a:ext>
              </a:extLst>
            </p:cNvPr>
            <p:cNvSpPr/>
            <p:nvPr/>
          </p:nvSpPr>
          <p:spPr>
            <a:xfrm>
              <a:off x="2532225" y="4132575"/>
              <a:ext cx="794875" cy="66900"/>
            </a:xfrm>
            <a:custGeom>
              <a:avLst/>
              <a:gdLst/>
              <a:ahLst/>
              <a:cxnLst/>
              <a:rect l="l" t="t" r="r" b="b"/>
              <a:pathLst>
                <a:path w="31795" h="2676" extrusionOk="0">
                  <a:moveTo>
                    <a:pt x="1" y="0"/>
                  </a:moveTo>
                  <a:lnTo>
                    <a:pt x="1" y="2675"/>
                  </a:lnTo>
                  <a:lnTo>
                    <a:pt x="31795" y="2675"/>
                  </a:lnTo>
                  <a:lnTo>
                    <a:pt x="3179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84;p76">
              <a:extLst>
                <a:ext uri="{FF2B5EF4-FFF2-40B4-BE49-F238E27FC236}">
                  <a16:creationId xmlns:a16="http://schemas.microsoft.com/office/drawing/2014/main" id="{4B44D3AF-52FC-4735-B864-9F5DF981BCAC}"/>
                </a:ext>
              </a:extLst>
            </p:cNvPr>
            <p:cNvSpPr/>
            <p:nvPr/>
          </p:nvSpPr>
          <p:spPr>
            <a:xfrm>
              <a:off x="2914450" y="4132575"/>
              <a:ext cx="412650" cy="307025"/>
            </a:xfrm>
            <a:custGeom>
              <a:avLst/>
              <a:gdLst/>
              <a:ahLst/>
              <a:cxnLst/>
              <a:rect l="l" t="t" r="r" b="b"/>
              <a:pathLst>
                <a:path w="16506" h="12281" extrusionOk="0">
                  <a:moveTo>
                    <a:pt x="1" y="0"/>
                  </a:moveTo>
                  <a:lnTo>
                    <a:pt x="1" y="2432"/>
                  </a:lnTo>
                  <a:lnTo>
                    <a:pt x="609" y="12280"/>
                  </a:lnTo>
                  <a:lnTo>
                    <a:pt x="15472" y="12280"/>
                  </a:lnTo>
                  <a:lnTo>
                    <a:pt x="15472" y="2675"/>
                  </a:lnTo>
                  <a:lnTo>
                    <a:pt x="16506" y="2675"/>
                  </a:lnTo>
                  <a:lnTo>
                    <a:pt x="165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85;p76">
              <a:extLst>
                <a:ext uri="{FF2B5EF4-FFF2-40B4-BE49-F238E27FC236}">
                  <a16:creationId xmlns:a16="http://schemas.microsoft.com/office/drawing/2014/main" id="{F8B96030-63B5-4952-9F49-C038398987C7}"/>
                </a:ext>
              </a:extLst>
            </p:cNvPr>
            <p:cNvSpPr/>
            <p:nvPr/>
          </p:nvSpPr>
          <p:spPr>
            <a:xfrm>
              <a:off x="2665975" y="4238200"/>
              <a:ext cx="149725" cy="36500"/>
            </a:xfrm>
            <a:custGeom>
              <a:avLst/>
              <a:gdLst/>
              <a:ahLst/>
              <a:cxnLst/>
              <a:rect l="l" t="t" r="r" b="b"/>
              <a:pathLst>
                <a:path w="5989" h="1460" extrusionOk="0">
                  <a:moveTo>
                    <a:pt x="0" y="0"/>
                  </a:moveTo>
                  <a:lnTo>
                    <a:pt x="0" y="1459"/>
                  </a:lnTo>
                  <a:lnTo>
                    <a:pt x="5988" y="1459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86;p76">
              <a:extLst>
                <a:ext uri="{FF2B5EF4-FFF2-40B4-BE49-F238E27FC236}">
                  <a16:creationId xmlns:a16="http://schemas.microsoft.com/office/drawing/2014/main" id="{5AF7C0A6-F2E7-42C2-99B6-DD1BD93AA8F4}"/>
                </a:ext>
              </a:extLst>
            </p:cNvPr>
            <p:cNvSpPr/>
            <p:nvPr/>
          </p:nvSpPr>
          <p:spPr>
            <a:xfrm>
              <a:off x="2646975" y="4319500"/>
              <a:ext cx="192275" cy="76775"/>
            </a:xfrm>
            <a:custGeom>
              <a:avLst/>
              <a:gdLst/>
              <a:ahLst/>
              <a:cxnLst/>
              <a:rect l="l" t="t" r="r" b="b"/>
              <a:pathLst>
                <a:path w="7691" h="3071" extrusionOk="0">
                  <a:moveTo>
                    <a:pt x="0" y="1"/>
                  </a:moveTo>
                  <a:lnTo>
                    <a:pt x="0" y="3071"/>
                  </a:lnTo>
                  <a:lnTo>
                    <a:pt x="7690" y="3071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87;p76">
              <a:extLst>
                <a:ext uri="{FF2B5EF4-FFF2-40B4-BE49-F238E27FC236}">
                  <a16:creationId xmlns:a16="http://schemas.microsoft.com/office/drawing/2014/main" id="{57CE7298-114E-4C96-82DF-EA8A453492EB}"/>
                </a:ext>
              </a:extLst>
            </p:cNvPr>
            <p:cNvSpPr/>
            <p:nvPr/>
          </p:nvSpPr>
          <p:spPr>
            <a:xfrm>
              <a:off x="2236625" y="4542150"/>
              <a:ext cx="1126950" cy="366300"/>
            </a:xfrm>
            <a:custGeom>
              <a:avLst/>
              <a:gdLst/>
              <a:ahLst/>
              <a:cxnLst/>
              <a:rect l="l" t="t" r="r" b="b"/>
              <a:pathLst>
                <a:path w="45078" h="14652" extrusionOk="0">
                  <a:moveTo>
                    <a:pt x="1" y="0"/>
                  </a:moveTo>
                  <a:lnTo>
                    <a:pt x="1" y="14651"/>
                  </a:lnTo>
                  <a:lnTo>
                    <a:pt x="45078" y="14651"/>
                  </a:lnTo>
                  <a:lnTo>
                    <a:pt x="4507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88;p76">
              <a:extLst>
                <a:ext uri="{FF2B5EF4-FFF2-40B4-BE49-F238E27FC236}">
                  <a16:creationId xmlns:a16="http://schemas.microsoft.com/office/drawing/2014/main" id="{B7CFCF36-3DC5-41DB-A42E-1ED14F7A766F}"/>
                </a:ext>
              </a:extLst>
            </p:cNvPr>
            <p:cNvSpPr/>
            <p:nvPr/>
          </p:nvSpPr>
          <p:spPr>
            <a:xfrm>
              <a:off x="2188750" y="4439575"/>
              <a:ext cx="1213575" cy="102600"/>
            </a:xfrm>
            <a:custGeom>
              <a:avLst/>
              <a:gdLst/>
              <a:ahLst/>
              <a:cxnLst/>
              <a:rect l="l" t="t" r="r" b="b"/>
              <a:pathLst>
                <a:path w="48543" h="4104" extrusionOk="0">
                  <a:moveTo>
                    <a:pt x="1" y="0"/>
                  </a:moveTo>
                  <a:lnTo>
                    <a:pt x="1" y="4103"/>
                  </a:lnTo>
                  <a:lnTo>
                    <a:pt x="48543" y="4103"/>
                  </a:lnTo>
                  <a:lnTo>
                    <a:pt x="485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89;p76">
              <a:extLst>
                <a:ext uri="{FF2B5EF4-FFF2-40B4-BE49-F238E27FC236}">
                  <a16:creationId xmlns:a16="http://schemas.microsoft.com/office/drawing/2014/main" id="{EDB64672-8475-455D-B6B9-C9F2B53A2627}"/>
                </a:ext>
              </a:extLst>
            </p:cNvPr>
            <p:cNvSpPr/>
            <p:nvPr/>
          </p:nvSpPr>
          <p:spPr>
            <a:xfrm>
              <a:off x="2772350" y="4439575"/>
              <a:ext cx="629975" cy="468875"/>
            </a:xfrm>
            <a:custGeom>
              <a:avLst/>
              <a:gdLst/>
              <a:ahLst/>
              <a:cxnLst/>
              <a:rect l="l" t="t" r="r" b="b"/>
              <a:pathLst>
                <a:path w="25199" h="18755" extrusionOk="0">
                  <a:moveTo>
                    <a:pt x="1" y="0"/>
                  </a:moveTo>
                  <a:lnTo>
                    <a:pt x="1" y="3739"/>
                  </a:lnTo>
                  <a:lnTo>
                    <a:pt x="943" y="18754"/>
                  </a:lnTo>
                  <a:lnTo>
                    <a:pt x="23649" y="18754"/>
                  </a:lnTo>
                  <a:lnTo>
                    <a:pt x="23649" y="4103"/>
                  </a:lnTo>
                  <a:lnTo>
                    <a:pt x="25199" y="4103"/>
                  </a:lnTo>
                  <a:lnTo>
                    <a:pt x="2519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90;p76">
              <a:extLst>
                <a:ext uri="{FF2B5EF4-FFF2-40B4-BE49-F238E27FC236}">
                  <a16:creationId xmlns:a16="http://schemas.microsoft.com/office/drawing/2014/main" id="{13E8E498-0674-43FE-9B04-34A21293013C}"/>
                </a:ext>
              </a:extLst>
            </p:cNvPr>
            <p:cNvSpPr/>
            <p:nvPr/>
          </p:nvSpPr>
          <p:spPr>
            <a:xfrm>
              <a:off x="2393925" y="4601425"/>
              <a:ext cx="228750" cy="54725"/>
            </a:xfrm>
            <a:custGeom>
              <a:avLst/>
              <a:gdLst/>
              <a:ahLst/>
              <a:cxnLst/>
              <a:rect l="l" t="t" r="r" b="b"/>
              <a:pathLst>
                <a:path w="9150" h="2189" extrusionOk="0">
                  <a:moveTo>
                    <a:pt x="1" y="0"/>
                  </a:moveTo>
                  <a:lnTo>
                    <a:pt x="1" y="2189"/>
                  </a:lnTo>
                  <a:lnTo>
                    <a:pt x="9150" y="2189"/>
                  </a:lnTo>
                  <a:lnTo>
                    <a:pt x="915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91;p76">
              <a:extLst>
                <a:ext uri="{FF2B5EF4-FFF2-40B4-BE49-F238E27FC236}">
                  <a16:creationId xmlns:a16="http://schemas.microsoft.com/office/drawing/2014/main" id="{7568DE23-34D4-4E11-A7EA-A27D1EEB157B}"/>
                </a:ext>
              </a:extLst>
            </p:cNvPr>
            <p:cNvSpPr/>
            <p:nvPr/>
          </p:nvSpPr>
          <p:spPr>
            <a:xfrm>
              <a:off x="2364300" y="4725275"/>
              <a:ext cx="293325" cy="116300"/>
            </a:xfrm>
            <a:custGeom>
              <a:avLst/>
              <a:gdLst/>
              <a:ahLst/>
              <a:cxnLst/>
              <a:rect l="l" t="t" r="r" b="b"/>
              <a:pathLst>
                <a:path w="11733" h="4652" extrusionOk="0">
                  <a:moveTo>
                    <a:pt x="0" y="1"/>
                  </a:moveTo>
                  <a:lnTo>
                    <a:pt x="0" y="4651"/>
                  </a:lnTo>
                  <a:lnTo>
                    <a:pt x="11733" y="4651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92;p76">
              <a:extLst>
                <a:ext uri="{FF2B5EF4-FFF2-40B4-BE49-F238E27FC236}">
                  <a16:creationId xmlns:a16="http://schemas.microsoft.com/office/drawing/2014/main" id="{385F6D86-18CD-4BD8-9BC0-2A44ED960880}"/>
                </a:ext>
              </a:extLst>
            </p:cNvPr>
            <p:cNvSpPr/>
            <p:nvPr/>
          </p:nvSpPr>
          <p:spPr>
            <a:xfrm>
              <a:off x="4858250" y="3675125"/>
              <a:ext cx="1642925" cy="757625"/>
            </a:xfrm>
            <a:custGeom>
              <a:avLst/>
              <a:gdLst/>
              <a:ahLst/>
              <a:cxnLst/>
              <a:rect l="l" t="t" r="r" b="b"/>
              <a:pathLst>
                <a:path w="65717" h="30305" extrusionOk="0">
                  <a:moveTo>
                    <a:pt x="1" y="0"/>
                  </a:moveTo>
                  <a:lnTo>
                    <a:pt x="1" y="30305"/>
                  </a:lnTo>
                  <a:lnTo>
                    <a:pt x="65716" y="30305"/>
                  </a:lnTo>
                  <a:lnTo>
                    <a:pt x="6571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93;p76">
              <a:extLst>
                <a:ext uri="{FF2B5EF4-FFF2-40B4-BE49-F238E27FC236}">
                  <a16:creationId xmlns:a16="http://schemas.microsoft.com/office/drawing/2014/main" id="{7BFD90C4-5DA1-48D4-A042-81D194AE6A11}"/>
                </a:ext>
              </a:extLst>
            </p:cNvPr>
            <p:cNvSpPr/>
            <p:nvPr/>
          </p:nvSpPr>
          <p:spPr>
            <a:xfrm>
              <a:off x="4895500" y="3714625"/>
              <a:ext cx="1566925" cy="682400"/>
            </a:xfrm>
            <a:custGeom>
              <a:avLst/>
              <a:gdLst/>
              <a:ahLst/>
              <a:cxnLst/>
              <a:rect l="l" t="t" r="r" b="b"/>
              <a:pathLst>
                <a:path w="62677" h="27296" extrusionOk="0">
                  <a:moveTo>
                    <a:pt x="62251" y="426"/>
                  </a:moveTo>
                  <a:lnTo>
                    <a:pt x="62251" y="26870"/>
                  </a:lnTo>
                  <a:lnTo>
                    <a:pt x="426" y="26870"/>
                  </a:lnTo>
                  <a:lnTo>
                    <a:pt x="426" y="426"/>
                  </a:lnTo>
                  <a:close/>
                  <a:moveTo>
                    <a:pt x="0" y="1"/>
                  </a:moveTo>
                  <a:lnTo>
                    <a:pt x="0" y="27296"/>
                  </a:lnTo>
                  <a:lnTo>
                    <a:pt x="62676" y="27296"/>
                  </a:lnTo>
                  <a:lnTo>
                    <a:pt x="62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94;p76">
              <a:extLst>
                <a:ext uri="{FF2B5EF4-FFF2-40B4-BE49-F238E27FC236}">
                  <a16:creationId xmlns:a16="http://schemas.microsoft.com/office/drawing/2014/main" id="{D9880693-5828-4A2F-B2B4-7969616E513D}"/>
                </a:ext>
              </a:extLst>
            </p:cNvPr>
            <p:cNvSpPr/>
            <p:nvPr/>
          </p:nvSpPr>
          <p:spPr>
            <a:xfrm>
              <a:off x="6501150" y="3675125"/>
              <a:ext cx="402000" cy="757625"/>
            </a:xfrm>
            <a:custGeom>
              <a:avLst/>
              <a:gdLst/>
              <a:ahLst/>
              <a:cxnLst/>
              <a:rect l="l" t="t" r="r" b="b"/>
              <a:pathLst>
                <a:path w="16080" h="30305" extrusionOk="0">
                  <a:moveTo>
                    <a:pt x="0" y="0"/>
                  </a:moveTo>
                  <a:lnTo>
                    <a:pt x="0" y="30305"/>
                  </a:lnTo>
                  <a:lnTo>
                    <a:pt x="16080" y="30305"/>
                  </a:lnTo>
                  <a:lnTo>
                    <a:pt x="160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95;p76">
              <a:extLst>
                <a:ext uri="{FF2B5EF4-FFF2-40B4-BE49-F238E27FC236}">
                  <a16:creationId xmlns:a16="http://schemas.microsoft.com/office/drawing/2014/main" id="{DAC1EB15-C800-4747-A15F-994C3129A7AE}"/>
                </a:ext>
              </a:extLst>
            </p:cNvPr>
            <p:cNvSpPr/>
            <p:nvPr/>
          </p:nvSpPr>
          <p:spPr>
            <a:xfrm>
              <a:off x="4897775" y="3921325"/>
              <a:ext cx="1562375" cy="4575"/>
            </a:xfrm>
            <a:custGeom>
              <a:avLst/>
              <a:gdLst/>
              <a:ahLst/>
              <a:cxnLst/>
              <a:rect l="l" t="t" r="r" b="b"/>
              <a:pathLst>
                <a:path w="62495" h="183" extrusionOk="0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lnTo>
                    <a:pt x="62372" y="183"/>
                  </a:lnTo>
                  <a:cubicBezTo>
                    <a:pt x="62494" y="183"/>
                    <a:pt x="62494" y="0"/>
                    <a:pt x="623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96;p76">
              <a:extLst>
                <a:ext uri="{FF2B5EF4-FFF2-40B4-BE49-F238E27FC236}">
                  <a16:creationId xmlns:a16="http://schemas.microsoft.com/office/drawing/2014/main" id="{77F5620E-B395-4323-BC2B-48D25C4CFD26}"/>
                </a:ext>
              </a:extLst>
            </p:cNvPr>
            <p:cNvSpPr/>
            <p:nvPr/>
          </p:nvSpPr>
          <p:spPr>
            <a:xfrm>
              <a:off x="5675900" y="3715950"/>
              <a:ext cx="12175" cy="208825"/>
            </a:xfrm>
            <a:custGeom>
              <a:avLst/>
              <a:gdLst/>
              <a:ahLst/>
              <a:cxnLst/>
              <a:rect l="l" t="t" r="r" b="b"/>
              <a:pathLst>
                <a:path w="487" h="8353" extrusionOk="0">
                  <a:moveTo>
                    <a:pt x="244" y="1"/>
                  </a:moveTo>
                  <a:cubicBezTo>
                    <a:pt x="198" y="1"/>
                    <a:pt x="153" y="24"/>
                    <a:pt x="153" y="69"/>
                  </a:cubicBezTo>
                  <a:cubicBezTo>
                    <a:pt x="1" y="2805"/>
                    <a:pt x="1" y="5571"/>
                    <a:pt x="183" y="8306"/>
                  </a:cubicBezTo>
                  <a:cubicBezTo>
                    <a:pt x="198" y="8337"/>
                    <a:pt x="229" y="8352"/>
                    <a:pt x="255" y="8352"/>
                  </a:cubicBezTo>
                  <a:cubicBezTo>
                    <a:pt x="282" y="8352"/>
                    <a:pt x="305" y="8337"/>
                    <a:pt x="305" y="8306"/>
                  </a:cubicBezTo>
                  <a:lnTo>
                    <a:pt x="335" y="8306"/>
                  </a:lnTo>
                  <a:cubicBezTo>
                    <a:pt x="487" y="5571"/>
                    <a:pt x="487" y="2805"/>
                    <a:pt x="335" y="69"/>
                  </a:cubicBezTo>
                  <a:cubicBezTo>
                    <a:pt x="335" y="24"/>
                    <a:pt x="289" y="1"/>
                    <a:pt x="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97;p76">
              <a:extLst>
                <a:ext uri="{FF2B5EF4-FFF2-40B4-BE49-F238E27FC236}">
                  <a16:creationId xmlns:a16="http://schemas.microsoft.com/office/drawing/2014/main" id="{C0CFD520-A6CA-4026-BC0C-23C9D471EEA6}"/>
                </a:ext>
              </a:extLst>
            </p:cNvPr>
            <p:cNvSpPr/>
            <p:nvPr/>
          </p:nvSpPr>
          <p:spPr>
            <a:xfrm>
              <a:off x="6053575" y="3799750"/>
              <a:ext cx="49425" cy="42525"/>
            </a:xfrm>
            <a:custGeom>
              <a:avLst/>
              <a:gdLst/>
              <a:ahLst/>
              <a:cxnLst/>
              <a:rect l="l" t="t" r="r" b="b"/>
              <a:pathLst>
                <a:path w="1977" h="1701" extrusionOk="0">
                  <a:moveTo>
                    <a:pt x="1125" y="0"/>
                  </a:moveTo>
                  <a:cubicBezTo>
                    <a:pt x="365" y="0"/>
                    <a:pt x="0" y="912"/>
                    <a:pt x="517" y="1459"/>
                  </a:cubicBezTo>
                  <a:cubicBezTo>
                    <a:pt x="693" y="1625"/>
                    <a:pt x="907" y="1700"/>
                    <a:pt x="1116" y="1700"/>
                  </a:cubicBezTo>
                  <a:cubicBezTo>
                    <a:pt x="1556" y="1700"/>
                    <a:pt x="1976" y="1367"/>
                    <a:pt x="1976" y="851"/>
                  </a:cubicBezTo>
                  <a:cubicBezTo>
                    <a:pt x="1976" y="365"/>
                    <a:pt x="1611" y="0"/>
                    <a:pt x="1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98;p76">
              <a:extLst>
                <a:ext uri="{FF2B5EF4-FFF2-40B4-BE49-F238E27FC236}">
                  <a16:creationId xmlns:a16="http://schemas.microsoft.com/office/drawing/2014/main" id="{B57E82C5-B65C-4D24-91E6-B84F702A5191}"/>
                </a:ext>
              </a:extLst>
            </p:cNvPr>
            <p:cNvSpPr/>
            <p:nvPr/>
          </p:nvSpPr>
          <p:spPr>
            <a:xfrm>
              <a:off x="5236675" y="3799750"/>
              <a:ext cx="49425" cy="42275"/>
            </a:xfrm>
            <a:custGeom>
              <a:avLst/>
              <a:gdLst/>
              <a:ahLst/>
              <a:cxnLst/>
              <a:rect l="l" t="t" r="r" b="b"/>
              <a:pathLst>
                <a:path w="1977" h="1691" extrusionOk="0">
                  <a:moveTo>
                    <a:pt x="1126" y="0"/>
                  </a:moveTo>
                  <a:cubicBezTo>
                    <a:pt x="366" y="0"/>
                    <a:pt x="1" y="912"/>
                    <a:pt x="518" y="1429"/>
                  </a:cubicBezTo>
                  <a:cubicBezTo>
                    <a:pt x="699" y="1610"/>
                    <a:pt x="920" y="1691"/>
                    <a:pt x="1135" y="1691"/>
                  </a:cubicBezTo>
                  <a:cubicBezTo>
                    <a:pt x="1569" y="1691"/>
                    <a:pt x="1977" y="1359"/>
                    <a:pt x="1977" y="851"/>
                  </a:cubicBezTo>
                  <a:cubicBezTo>
                    <a:pt x="1977" y="365"/>
                    <a:pt x="1612" y="0"/>
                    <a:pt x="11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99;p76">
              <a:extLst>
                <a:ext uri="{FF2B5EF4-FFF2-40B4-BE49-F238E27FC236}">
                  <a16:creationId xmlns:a16="http://schemas.microsoft.com/office/drawing/2014/main" id="{71A3A173-22DE-4E22-9A3D-C8F7EA9629B5}"/>
                </a:ext>
              </a:extLst>
            </p:cNvPr>
            <p:cNvSpPr/>
            <p:nvPr/>
          </p:nvSpPr>
          <p:spPr>
            <a:xfrm>
              <a:off x="5650075" y="4034550"/>
              <a:ext cx="50175" cy="42525"/>
            </a:xfrm>
            <a:custGeom>
              <a:avLst/>
              <a:gdLst/>
              <a:ahLst/>
              <a:cxnLst/>
              <a:rect l="l" t="t" r="r" b="b"/>
              <a:pathLst>
                <a:path w="2007" h="1701" extrusionOk="0">
                  <a:moveTo>
                    <a:pt x="1155" y="0"/>
                  </a:moveTo>
                  <a:cubicBezTo>
                    <a:pt x="395" y="0"/>
                    <a:pt x="0" y="912"/>
                    <a:pt x="547" y="1459"/>
                  </a:cubicBezTo>
                  <a:cubicBezTo>
                    <a:pt x="714" y="1625"/>
                    <a:pt x="924" y="1700"/>
                    <a:pt x="1132" y="1700"/>
                  </a:cubicBezTo>
                  <a:cubicBezTo>
                    <a:pt x="1573" y="1700"/>
                    <a:pt x="2006" y="1367"/>
                    <a:pt x="2006" y="851"/>
                  </a:cubicBezTo>
                  <a:cubicBezTo>
                    <a:pt x="2006" y="365"/>
                    <a:pt x="1611" y="0"/>
                    <a:pt x="11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00;p76">
              <a:extLst>
                <a:ext uri="{FF2B5EF4-FFF2-40B4-BE49-F238E27FC236}">
                  <a16:creationId xmlns:a16="http://schemas.microsoft.com/office/drawing/2014/main" id="{456D3A15-2446-48F9-A185-E19D869D765C}"/>
                </a:ext>
              </a:extLst>
            </p:cNvPr>
            <p:cNvSpPr/>
            <p:nvPr/>
          </p:nvSpPr>
          <p:spPr>
            <a:xfrm>
              <a:off x="4969975" y="4432725"/>
              <a:ext cx="203675" cy="475725"/>
            </a:xfrm>
            <a:custGeom>
              <a:avLst/>
              <a:gdLst/>
              <a:ahLst/>
              <a:cxnLst/>
              <a:rect l="l" t="t" r="r" b="b"/>
              <a:pathLst>
                <a:path w="8147" h="19029" extrusionOk="0">
                  <a:moveTo>
                    <a:pt x="3374" y="1"/>
                  </a:moveTo>
                  <a:lnTo>
                    <a:pt x="0" y="19028"/>
                  </a:lnTo>
                  <a:lnTo>
                    <a:pt x="1915" y="19028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01;p76">
              <a:extLst>
                <a:ext uri="{FF2B5EF4-FFF2-40B4-BE49-F238E27FC236}">
                  <a16:creationId xmlns:a16="http://schemas.microsoft.com/office/drawing/2014/main" id="{604B295A-9CF6-47FC-A71E-53A54220D15A}"/>
                </a:ext>
              </a:extLst>
            </p:cNvPr>
            <p:cNvSpPr/>
            <p:nvPr/>
          </p:nvSpPr>
          <p:spPr>
            <a:xfrm>
              <a:off x="6266350" y="4432725"/>
              <a:ext cx="189225" cy="476475"/>
            </a:xfrm>
            <a:custGeom>
              <a:avLst/>
              <a:gdLst/>
              <a:ahLst/>
              <a:cxnLst/>
              <a:rect l="l" t="t" r="r" b="b"/>
              <a:pathLst>
                <a:path w="7569" h="19059" extrusionOk="0">
                  <a:moveTo>
                    <a:pt x="0" y="1"/>
                  </a:moveTo>
                  <a:lnTo>
                    <a:pt x="5684" y="19059"/>
                  </a:lnTo>
                  <a:lnTo>
                    <a:pt x="7569" y="19059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02;p76">
              <a:extLst>
                <a:ext uri="{FF2B5EF4-FFF2-40B4-BE49-F238E27FC236}">
                  <a16:creationId xmlns:a16="http://schemas.microsoft.com/office/drawing/2014/main" id="{9C1E03B4-908A-4C39-A261-2F776833E63F}"/>
                </a:ext>
              </a:extLst>
            </p:cNvPr>
            <p:cNvSpPr/>
            <p:nvPr/>
          </p:nvSpPr>
          <p:spPr>
            <a:xfrm>
              <a:off x="6583975" y="4432725"/>
              <a:ext cx="199125" cy="476475"/>
            </a:xfrm>
            <a:custGeom>
              <a:avLst/>
              <a:gdLst/>
              <a:ahLst/>
              <a:cxnLst/>
              <a:rect l="l" t="t" r="r" b="b"/>
              <a:pathLst>
                <a:path w="7965" h="19059" extrusionOk="0">
                  <a:moveTo>
                    <a:pt x="1" y="1"/>
                  </a:moveTo>
                  <a:lnTo>
                    <a:pt x="6049" y="19059"/>
                  </a:lnTo>
                  <a:lnTo>
                    <a:pt x="7964" y="19059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03;p76">
              <a:extLst>
                <a:ext uri="{FF2B5EF4-FFF2-40B4-BE49-F238E27FC236}">
                  <a16:creationId xmlns:a16="http://schemas.microsoft.com/office/drawing/2014/main" id="{A660A7D5-ED65-4AA6-AD14-E448D8D5AF66}"/>
                </a:ext>
              </a:extLst>
            </p:cNvPr>
            <p:cNvSpPr/>
            <p:nvPr/>
          </p:nvSpPr>
          <p:spPr>
            <a:xfrm>
              <a:off x="5649300" y="4248825"/>
              <a:ext cx="49425" cy="42525"/>
            </a:xfrm>
            <a:custGeom>
              <a:avLst/>
              <a:gdLst/>
              <a:ahLst/>
              <a:cxnLst/>
              <a:rect l="l" t="t" r="r" b="b"/>
              <a:pathLst>
                <a:path w="1977" h="1701" extrusionOk="0">
                  <a:moveTo>
                    <a:pt x="1125" y="1"/>
                  </a:moveTo>
                  <a:cubicBezTo>
                    <a:pt x="366" y="1"/>
                    <a:pt x="1" y="913"/>
                    <a:pt x="518" y="1460"/>
                  </a:cubicBezTo>
                  <a:cubicBezTo>
                    <a:pt x="694" y="1626"/>
                    <a:pt x="907" y="1701"/>
                    <a:pt x="1116" y="1701"/>
                  </a:cubicBezTo>
                  <a:cubicBezTo>
                    <a:pt x="1557" y="1701"/>
                    <a:pt x="1977" y="1367"/>
                    <a:pt x="1977" y="852"/>
                  </a:cubicBezTo>
                  <a:cubicBezTo>
                    <a:pt x="1977" y="396"/>
                    <a:pt x="1612" y="1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04;p76">
              <a:extLst>
                <a:ext uri="{FF2B5EF4-FFF2-40B4-BE49-F238E27FC236}">
                  <a16:creationId xmlns:a16="http://schemas.microsoft.com/office/drawing/2014/main" id="{9DC4FA7F-AB3D-450E-AC9E-BB9ADFEBF6FA}"/>
                </a:ext>
              </a:extLst>
            </p:cNvPr>
            <p:cNvSpPr/>
            <p:nvPr/>
          </p:nvSpPr>
          <p:spPr>
            <a:xfrm>
              <a:off x="4898525" y="4156125"/>
              <a:ext cx="1560850" cy="4575"/>
            </a:xfrm>
            <a:custGeom>
              <a:avLst/>
              <a:gdLst/>
              <a:ahLst/>
              <a:cxnLst/>
              <a:rect l="l" t="t" r="r" b="b"/>
              <a:pathLst>
                <a:path w="62434" h="183" extrusionOk="0">
                  <a:moveTo>
                    <a:pt x="92" y="1"/>
                  </a:moveTo>
                  <a:cubicBezTo>
                    <a:pt x="1" y="31"/>
                    <a:pt x="1" y="153"/>
                    <a:pt x="92" y="183"/>
                  </a:cubicBezTo>
                  <a:lnTo>
                    <a:pt x="62342" y="183"/>
                  </a:lnTo>
                  <a:cubicBezTo>
                    <a:pt x="62434" y="153"/>
                    <a:pt x="62434" y="31"/>
                    <a:pt x="623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05;p76">
              <a:extLst>
                <a:ext uri="{FF2B5EF4-FFF2-40B4-BE49-F238E27FC236}">
                  <a16:creationId xmlns:a16="http://schemas.microsoft.com/office/drawing/2014/main" id="{4B3FC157-12AE-42C7-8C4D-D920A04FF827}"/>
                </a:ext>
              </a:extLst>
            </p:cNvPr>
            <p:cNvSpPr/>
            <p:nvPr/>
          </p:nvSpPr>
          <p:spPr>
            <a:xfrm>
              <a:off x="6118150" y="3316450"/>
              <a:ext cx="497775" cy="103375"/>
            </a:xfrm>
            <a:custGeom>
              <a:avLst/>
              <a:gdLst/>
              <a:ahLst/>
              <a:cxnLst/>
              <a:rect l="l" t="t" r="r" b="b"/>
              <a:pathLst>
                <a:path w="19911" h="4135" extrusionOk="0">
                  <a:moveTo>
                    <a:pt x="19880" y="0"/>
                  </a:moveTo>
                  <a:lnTo>
                    <a:pt x="1" y="92"/>
                  </a:lnTo>
                  <a:lnTo>
                    <a:pt x="31" y="4134"/>
                  </a:lnTo>
                  <a:lnTo>
                    <a:pt x="19910" y="4043"/>
                  </a:lnTo>
                  <a:lnTo>
                    <a:pt x="198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06;p76">
              <a:extLst>
                <a:ext uri="{FF2B5EF4-FFF2-40B4-BE49-F238E27FC236}">
                  <a16:creationId xmlns:a16="http://schemas.microsoft.com/office/drawing/2014/main" id="{04AEF77B-471C-4DDD-9A0A-CECF8A879DAD}"/>
                </a:ext>
              </a:extLst>
            </p:cNvPr>
            <p:cNvSpPr/>
            <p:nvPr/>
          </p:nvSpPr>
          <p:spPr>
            <a:xfrm>
              <a:off x="6121200" y="3515550"/>
              <a:ext cx="554750" cy="159600"/>
            </a:xfrm>
            <a:custGeom>
              <a:avLst/>
              <a:gdLst/>
              <a:ahLst/>
              <a:cxnLst/>
              <a:rect l="l" t="t" r="r" b="b"/>
              <a:pathLst>
                <a:path w="22190" h="6384" extrusionOk="0">
                  <a:moveTo>
                    <a:pt x="22129" y="0"/>
                  </a:moveTo>
                  <a:lnTo>
                    <a:pt x="1" y="122"/>
                  </a:lnTo>
                  <a:lnTo>
                    <a:pt x="31" y="6383"/>
                  </a:lnTo>
                  <a:lnTo>
                    <a:pt x="22189" y="6292"/>
                  </a:lnTo>
                  <a:lnTo>
                    <a:pt x="2212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07;p76">
              <a:extLst>
                <a:ext uri="{FF2B5EF4-FFF2-40B4-BE49-F238E27FC236}">
                  <a16:creationId xmlns:a16="http://schemas.microsoft.com/office/drawing/2014/main" id="{310C9557-1FC7-4547-850E-50847B9CF750}"/>
                </a:ext>
              </a:extLst>
            </p:cNvPr>
            <p:cNvSpPr/>
            <p:nvPr/>
          </p:nvSpPr>
          <p:spPr>
            <a:xfrm>
              <a:off x="6565750" y="3514775"/>
              <a:ext cx="6850" cy="157325"/>
            </a:xfrm>
            <a:custGeom>
              <a:avLst/>
              <a:gdLst/>
              <a:ahLst/>
              <a:cxnLst/>
              <a:rect l="l" t="t" r="r" b="b"/>
              <a:pathLst>
                <a:path w="274" h="6293" extrusionOk="0">
                  <a:moveTo>
                    <a:pt x="152" y="1"/>
                  </a:moveTo>
                  <a:cubicBezTo>
                    <a:pt x="30" y="1034"/>
                    <a:pt x="0" y="2098"/>
                    <a:pt x="30" y="3131"/>
                  </a:cubicBezTo>
                  <a:cubicBezTo>
                    <a:pt x="0" y="4195"/>
                    <a:pt x="30" y="5229"/>
                    <a:pt x="152" y="6293"/>
                  </a:cubicBezTo>
                  <a:cubicBezTo>
                    <a:pt x="243" y="5229"/>
                    <a:pt x="274" y="4195"/>
                    <a:pt x="243" y="3131"/>
                  </a:cubicBezTo>
                  <a:cubicBezTo>
                    <a:pt x="274" y="2068"/>
                    <a:pt x="243" y="1034"/>
                    <a:pt x="1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08;p76">
              <a:extLst>
                <a:ext uri="{FF2B5EF4-FFF2-40B4-BE49-F238E27FC236}">
                  <a16:creationId xmlns:a16="http://schemas.microsoft.com/office/drawing/2014/main" id="{064645CC-875D-480C-BCDA-0A8614C0D44C}"/>
                </a:ext>
              </a:extLst>
            </p:cNvPr>
            <p:cNvSpPr/>
            <p:nvPr/>
          </p:nvSpPr>
          <p:spPr>
            <a:xfrm>
              <a:off x="6589300" y="3514775"/>
              <a:ext cx="6850" cy="157325"/>
            </a:xfrm>
            <a:custGeom>
              <a:avLst/>
              <a:gdLst/>
              <a:ahLst/>
              <a:cxnLst/>
              <a:rect l="l" t="t" r="r" b="b"/>
              <a:pathLst>
                <a:path w="274" h="6293" extrusionOk="0">
                  <a:moveTo>
                    <a:pt x="152" y="1"/>
                  </a:moveTo>
                  <a:cubicBezTo>
                    <a:pt x="31" y="1034"/>
                    <a:pt x="0" y="2098"/>
                    <a:pt x="31" y="3131"/>
                  </a:cubicBezTo>
                  <a:cubicBezTo>
                    <a:pt x="0" y="4195"/>
                    <a:pt x="31" y="5229"/>
                    <a:pt x="152" y="6293"/>
                  </a:cubicBezTo>
                  <a:cubicBezTo>
                    <a:pt x="243" y="5229"/>
                    <a:pt x="274" y="4195"/>
                    <a:pt x="243" y="3131"/>
                  </a:cubicBezTo>
                  <a:cubicBezTo>
                    <a:pt x="274" y="2068"/>
                    <a:pt x="243" y="1034"/>
                    <a:pt x="1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09;p76">
              <a:extLst>
                <a:ext uri="{FF2B5EF4-FFF2-40B4-BE49-F238E27FC236}">
                  <a16:creationId xmlns:a16="http://schemas.microsoft.com/office/drawing/2014/main" id="{DC63FEA2-A163-4CEB-A0B4-2ED75CE97BCE}"/>
                </a:ext>
              </a:extLst>
            </p:cNvPr>
            <p:cNvSpPr/>
            <p:nvPr/>
          </p:nvSpPr>
          <p:spPr>
            <a:xfrm>
              <a:off x="6201750" y="3514775"/>
              <a:ext cx="7625" cy="157325"/>
            </a:xfrm>
            <a:custGeom>
              <a:avLst/>
              <a:gdLst/>
              <a:ahLst/>
              <a:cxnLst/>
              <a:rect l="l" t="t" r="r" b="b"/>
              <a:pathLst>
                <a:path w="305" h="6293" extrusionOk="0">
                  <a:moveTo>
                    <a:pt x="152" y="1"/>
                  </a:moveTo>
                  <a:cubicBezTo>
                    <a:pt x="31" y="1034"/>
                    <a:pt x="0" y="2098"/>
                    <a:pt x="31" y="3131"/>
                  </a:cubicBezTo>
                  <a:cubicBezTo>
                    <a:pt x="0" y="4195"/>
                    <a:pt x="31" y="5229"/>
                    <a:pt x="152" y="6293"/>
                  </a:cubicBezTo>
                  <a:cubicBezTo>
                    <a:pt x="244" y="5229"/>
                    <a:pt x="304" y="4195"/>
                    <a:pt x="244" y="3131"/>
                  </a:cubicBezTo>
                  <a:cubicBezTo>
                    <a:pt x="304" y="2098"/>
                    <a:pt x="244" y="1034"/>
                    <a:pt x="1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10;p76">
              <a:extLst>
                <a:ext uri="{FF2B5EF4-FFF2-40B4-BE49-F238E27FC236}">
                  <a16:creationId xmlns:a16="http://schemas.microsoft.com/office/drawing/2014/main" id="{29979080-65A9-4924-9AB7-0F8516FCCB89}"/>
                </a:ext>
              </a:extLst>
            </p:cNvPr>
            <p:cNvSpPr/>
            <p:nvPr/>
          </p:nvSpPr>
          <p:spPr>
            <a:xfrm>
              <a:off x="6225300" y="3514775"/>
              <a:ext cx="6875" cy="157325"/>
            </a:xfrm>
            <a:custGeom>
              <a:avLst/>
              <a:gdLst/>
              <a:ahLst/>
              <a:cxnLst/>
              <a:rect l="l" t="t" r="r" b="b"/>
              <a:pathLst>
                <a:path w="275" h="6293" extrusionOk="0">
                  <a:moveTo>
                    <a:pt x="122" y="1"/>
                  </a:moveTo>
                  <a:cubicBezTo>
                    <a:pt x="31" y="1034"/>
                    <a:pt x="1" y="2098"/>
                    <a:pt x="31" y="3131"/>
                  </a:cubicBezTo>
                  <a:cubicBezTo>
                    <a:pt x="1" y="4195"/>
                    <a:pt x="31" y="5229"/>
                    <a:pt x="122" y="6293"/>
                  </a:cubicBezTo>
                  <a:cubicBezTo>
                    <a:pt x="244" y="5229"/>
                    <a:pt x="274" y="4195"/>
                    <a:pt x="244" y="3131"/>
                  </a:cubicBezTo>
                  <a:cubicBezTo>
                    <a:pt x="274" y="2098"/>
                    <a:pt x="244" y="1034"/>
                    <a:pt x="1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11;p76">
              <a:extLst>
                <a:ext uri="{FF2B5EF4-FFF2-40B4-BE49-F238E27FC236}">
                  <a16:creationId xmlns:a16="http://schemas.microsoft.com/office/drawing/2014/main" id="{7D7C6E57-310B-4BC5-9CDC-FD2F1787CB76}"/>
                </a:ext>
              </a:extLst>
            </p:cNvPr>
            <p:cNvSpPr/>
            <p:nvPr/>
          </p:nvSpPr>
          <p:spPr>
            <a:xfrm>
              <a:off x="6279250" y="3593050"/>
              <a:ext cx="249275" cy="5350"/>
            </a:xfrm>
            <a:custGeom>
              <a:avLst/>
              <a:gdLst/>
              <a:ahLst/>
              <a:cxnLst/>
              <a:rect l="l" t="t" r="r" b="b"/>
              <a:pathLst>
                <a:path w="9971" h="214" extrusionOk="0">
                  <a:moveTo>
                    <a:pt x="4986" y="0"/>
                  </a:moveTo>
                  <a:cubicBezTo>
                    <a:pt x="2250" y="0"/>
                    <a:pt x="1" y="61"/>
                    <a:pt x="1" y="122"/>
                  </a:cubicBezTo>
                  <a:cubicBezTo>
                    <a:pt x="1" y="152"/>
                    <a:pt x="2250" y="213"/>
                    <a:pt x="4986" y="213"/>
                  </a:cubicBezTo>
                  <a:cubicBezTo>
                    <a:pt x="7752" y="213"/>
                    <a:pt x="9971" y="183"/>
                    <a:pt x="9971" y="122"/>
                  </a:cubicBezTo>
                  <a:cubicBezTo>
                    <a:pt x="9971" y="61"/>
                    <a:pt x="7752" y="0"/>
                    <a:pt x="49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12;p76">
              <a:extLst>
                <a:ext uri="{FF2B5EF4-FFF2-40B4-BE49-F238E27FC236}">
                  <a16:creationId xmlns:a16="http://schemas.microsoft.com/office/drawing/2014/main" id="{6418A8FD-EF1D-4DF2-8CC9-78CE09ACFC0B}"/>
                </a:ext>
              </a:extLst>
            </p:cNvPr>
            <p:cNvSpPr/>
            <p:nvPr/>
          </p:nvSpPr>
          <p:spPr>
            <a:xfrm>
              <a:off x="6199475" y="3413725"/>
              <a:ext cx="683925" cy="104125"/>
            </a:xfrm>
            <a:custGeom>
              <a:avLst/>
              <a:gdLst/>
              <a:ahLst/>
              <a:cxnLst/>
              <a:rect l="l" t="t" r="r" b="b"/>
              <a:pathLst>
                <a:path w="27357" h="4165" extrusionOk="0">
                  <a:moveTo>
                    <a:pt x="27356" y="0"/>
                  </a:moveTo>
                  <a:lnTo>
                    <a:pt x="0" y="122"/>
                  </a:lnTo>
                  <a:lnTo>
                    <a:pt x="31" y="4164"/>
                  </a:lnTo>
                  <a:lnTo>
                    <a:pt x="27356" y="4043"/>
                  </a:lnTo>
                  <a:lnTo>
                    <a:pt x="27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13;p76">
              <a:extLst>
                <a:ext uri="{FF2B5EF4-FFF2-40B4-BE49-F238E27FC236}">
                  <a16:creationId xmlns:a16="http://schemas.microsoft.com/office/drawing/2014/main" id="{B2F72CCD-256E-44C9-9B48-FA47A3CF398A}"/>
                </a:ext>
              </a:extLst>
            </p:cNvPr>
            <p:cNvSpPr/>
            <p:nvPr/>
          </p:nvSpPr>
          <p:spPr>
            <a:xfrm>
              <a:off x="6741500" y="3436425"/>
              <a:ext cx="77300" cy="65475"/>
            </a:xfrm>
            <a:custGeom>
              <a:avLst/>
              <a:gdLst/>
              <a:ahLst/>
              <a:cxnLst/>
              <a:rect l="l" t="t" r="r" b="b"/>
              <a:pathLst>
                <a:path w="3092" h="2619" extrusionOk="0">
                  <a:moveTo>
                    <a:pt x="1757" y="0"/>
                  </a:moveTo>
                  <a:cubicBezTo>
                    <a:pt x="1436" y="0"/>
                    <a:pt x="1109" y="123"/>
                    <a:pt x="843" y="399"/>
                  </a:cubicBezTo>
                  <a:cubicBezTo>
                    <a:pt x="0" y="1211"/>
                    <a:pt x="587" y="2618"/>
                    <a:pt x="1748" y="2618"/>
                  </a:cubicBezTo>
                  <a:cubicBezTo>
                    <a:pt x="1760" y="2618"/>
                    <a:pt x="1772" y="2618"/>
                    <a:pt x="1785" y="2618"/>
                  </a:cubicBezTo>
                  <a:cubicBezTo>
                    <a:pt x="2484" y="2618"/>
                    <a:pt x="3092" y="2040"/>
                    <a:pt x="3061" y="1311"/>
                  </a:cubicBezTo>
                  <a:cubicBezTo>
                    <a:pt x="3061" y="531"/>
                    <a:pt x="2424" y="0"/>
                    <a:pt x="17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14;p76">
              <a:extLst>
                <a:ext uri="{FF2B5EF4-FFF2-40B4-BE49-F238E27FC236}">
                  <a16:creationId xmlns:a16="http://schemas.microsoft.com/office/drawing/2014/main" id="{1D6690A8-BD58-4A52-9422-E6040DF9B2E9}"/>
                </a:ext>
              </a:extLst>
            </p:cNvPr>
            <p:cNvSpPr/>
            <p:nvPr/>
          </p:nvSpPr>
          <p:spPr>
            <a:xfrm>
              <a:off x="6239750" y="3459300"/>
              <a:ext cx="457475" cy="20550"/>
            </a:xfrm>
            <a:custGeom>
              <a:avLst/>
              <a:gdLst/>
              <a:ahLst/>
              <a:cxnLst/>
              <a:rect l="l" t="t" r="r" b="b"/>
              <a:pathLst>
                <a:path w="18299" h="822" extrusionOk="0">
                  <a:moveTo>
                    <a:pt x="0" y="1"/>
                  </a:moveTo>
                  <a:lnTo>
                    <a:pt x="0" y="821"/>
                  </a:lnTo>
                  <a:lnTo>
                    <a:pt x="18298" y="821"/>
                  </a:lnTo>
                  <a:lnTo>
                    <a:pt x="18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15;p76">
              <a:extLst>
                <a:ext uri="{FF2B5EF4-FFF2-40B4-BE49-F238E27FC236}">
                  <a16:creationId xmlns:a16="http://schemas.microsoft.com/office/drawing/2014/main" id="{8BB5A31A-D727-4BBE-8F21-880A65D88C1F}"/>
                </a:ext>
              </a:extLst>
            </p:cNvPr>
            <p:cNvSpPr/>
            <p:nvPr/>
          </p:nvSpPr>
          <p:spPr>
            <a:xfrm>
              <a:off x="6705550" y="1456250"/>
              <a:ext cx="161125" cy="161100"/>
            </a:xfrm>
            <a:custGeom>
              <a:avLst/>
              <a:gdLst/>
              <a:ahLst/>
              <a:cxnLst/>
              <a:rect l="l" t="t" r="r" b="b"/>
              <a:pathLst>
                <a:path w="6445" h="6444" extrusionOk="0">
                  <a:moveTo>
                    <a:pt x="3223" y="0"/>
                  </a:moveTo>
                  <a:cubicBezTo>
                    <a:pt x="1429" y="0"/>
                    <a:pt x="1" y="1459"/>
                    <a:pt x="1" y="3222"/>
                  </a:cubicBezTo>
                  <a:cubicBezTo>
                    <a:pt x="1" y="5015"/>
                    <a:pt x="1429" y="6444"/>
                    <a:pt x="3223" y="6444"/>
                  </a:cubicBezTo>
                  <a:cubicBezTo>
                    <a:pt x="4986" y="6444"/>
                    <a:pt x="6445" y="5015"/>
                    <a:pt x="6445" y="3222"/>
                  </a:cubicBezTo>
                  <a:cubicBezTo>
                    <a:pt x="6445" y="1459"/>
                    <a:pt x="4986" y="0"/>
                    <a:pt x="32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16;p76">
              <a:extLst>
                <a:ext uri="{FF2B5EF4-FFF2-40B4-BE49-F238E27FC236}">
                  <a16:creationId xmlns:a16="http://schemas.microsoft.com/office/drawing/2014/main" id="{BD132B46-7E88-4603-AAF6-4FBC7EF58372}"/>
                </a:ext>
              </a:extLst>
            </p:cNvPr>
            <p:cNvSpPr/>
            <p:nvPr/>
          </p:nvSpPr>
          <p:spPr>
            <a:xfrm>
              <a:off x="6742800" y="1502025"/>
              <a:ext cx="85875" cy="70200"/>
            </a:xfrm>
            <a:custGeom>
              <a:avLst/>
              <a:gdLst/>
              <a:ahLst/>
              <a:cxnLst/>
              <a:rect l="l" t="t" r="r" b="b"/>
              <a:pathLst>
                <a:path w="3435" h="2808" extrusionOk="0">
                  <a:moveTo>
                    <a:pt x="2398" y="0"/>
                  </a:moveTo>
                  <a:cubicBezTo>
                    <a:pt x="1980" y="0"/>
                    <a:pt x="1596" y="385"/>
                    <a:pt x="1702" y="874"/>
                  </a:cubicBezTo>
                  <a:cubicBezTo>
                    <a:pt x="1125" y="844"/>
                    <a:pt x="608" y="570"/>
                    <a:pt x="243" y="114"/>
                  </a:cubicBezTo>
                  <a:lnTo>
                    <a:pt x="243" y="114"/>
                  </a:lnTo>
                  <a:cubicBezTo>
                    <a:pt x="61" y="449"/>
                    <a:pt x="152" y="874"/>
                    <a:pt x="456" y="1057"/>
                  </a:cubicBezTo>
                  <a:cubicBezTo>
                    <a:pt x="365" y="1057"/>
                    <a:pt x="243" y="1026"/>
                    <a:pt x="152" y="965"/>
                  </a:cubicBezTo>
                  <a:lnTo>
                    <a:pt x="152" y="965"/>
                  </a:lnTo>
                  <a:cubicBezTo>
                    <a:pt x="152" y="1330"/>
                    <a:pt x="395" y="1604"/>
                    <a:pt x="730" y="1665"/>
                  </a:cubicBezTo>
                  <a:cubicBezTo>
                    <a:pt x="669" y="1680"/>
                    <a:pt x="608" y="1687"/>
                    <a:pt x="551" y="1687"/>
                  </a:cubicBezTo>
                  <a:cubicBezTo>
                    <a:pt x="494" y="1687"/>
                    <a:pt x="441" y="1680"/>
                    <a:pt x="395" y="1665"/>
                  </a:cubicBezTo>
                  <a:lnTo>
                    <a:pt x="395" y="1665"/>
                  </a:lnTo>
                  <a:cubicBezTo>
                    <a:pt x="487" y="1969"/>
                    <a:pt x="760" y="2151"/>
                    <a:pt x="1064" y="2181"/>
                  </a:cubicBezTo>
                  <a:cubicBezTo>
                    <a:pt x="791" y="2372"/>
                    <a:pt x="469" y="2490"/>
                    <a:pt x="120" y="2490"/>
                  </a:cubicBezTo>
                  <a:cubicBezTo>
                    <a:pt x="81" y="2490"/>
                    <a:pt x="41" y="2488"/>
                    <a:pt x="0" y="2485"/>
                  </a:cubicBezTo>
                  <a:lnTo>
                    <a:pt x="0" y="2485"/>
                  </a:lnTo>
                  <a:cubicBezTo>
                    <a:pt x="345" y="2707"/>
                    <a:pt x="716" y="2808"/>
                    <a:pt x="1078" y="2808"/>
                  </a:cubicBezTo>
                  <a:cubicBezTo>
                    <a:pt x="2154" y="2808"/>
                    <a:pt x="3146" y="1920"/>
                    <a:pt x="3101" y="692"/>
                  </a:cubicBezTo>
                  <a:cubicBezTo>
                    <a:pt x="3222" y="601"/>
                    <a:pt x="3344" y="479"/>
                    <a:pt x="3435" y="327"/>
                  </a:cubicBezTo>
                  <a:lnTo>
                    <a:pt x="3435" y="327"/>
                  </a:lnTo>
                  <a:cubicBezTo>
                    <a:pt x="3313" y="388"/>
                    <a:pt x="3192" y="418"/>
                    <a:pt x="3040" y="418"/>
                  </a:cubicBezTo>
                  <a:cubicBezTo>
                    <a:pt x="3192" y="358"/>
                    <a:pt x="3283" y="206"/>
                    <a:pt x="3344" y="54"/>
                  </a:cubicBezTo>
                  <a:lnTo>
                    <a:pt x="3344" y="54"/>
                  </a:lnTo>
                  <a:cubicBezTo>
                    <a:pt x="3222" y="145"/>
                    <a:pt x="3070" y="175"/>
                    <a:pt x="2918" y="236"/>
                  </a:cubicBezTo>
                  <a:cubicBezTo>
                    <a:pt x="2763" y="72"/>
                    <a:pt x="2577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17;p76">
              <a:extLst>
                <a:ext uri="{FF2B5EF4-FFF2-40B4-BE49-F238E27FC236}">
                  <a16:creationId xmlns:a16="http://schemas.microsoft.com/office/drawing/2014/main" id="{CE77C921-B082-46AA-B81E-6851D3D6EDDC}"/>
                </a:ext>
              </a:extLst>
            </p:cNvPr>
            <p:cNvSpPr/>
            <p:nvPr/>
          </p:nvSpPr>
          <p:spPr>
            <a:xfrm>
              <a:off x="6416050" y="1273100"/>
              <a:ext cx="229500" cy="229525"/>
            </a:xfrm>
            <a:custGeom>
              <a:avLst/>
              <a:gdLst/>
              <a:ahLst/>
              <a:cxnLst/>
              <a:rect l="l" t="t" r="r" b="b"/>
              <a:pathLst>
                <a:path w="9180" h="9181" extrusionOk="0">
                  <a:moveTo>
                    <a:pt x="4590" y="1"/>
                  </a:moveTo>
                  <a:cubicBezTo>
                    <a:pt x="2067" y="1"/>
                    <a:pt x="0" y="2068"/>
                    <a:pt x="0" y="4590"/>
                  </a:cubicBezTo>
                  <a:cubicBezTo>
                    <a:pt x="0" y="7144"/>
                    <a:pt x="2067" y="9180"/>
                    <a:pt x="4590" y="9180"/>
                  </a:cubicBezTo>
                  <a:cubicBezTo>
                    <a:pt x="7143" y="9180"/>
                    <a:pt x="9180" y="7144"/>
                    <a:pt x="9180" y="4590"/>
                  </a:cubicBezTo>
                  <a:cubicBezTo>
                    <a:pt x="9180" y="2068"/>
                    <a:pt x="7143" y="1"/>
                    <a:pt x="45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18;p76">
              <a:extLst>
                <a:ext uri="{FF2B5EF4-FFF2-40B4-BE49-F238E27FC236}">
                  <a16:creationId xmlns:a16="http://schemas.microsoft.com/office/drawing/2014/main" id="{BB2E9B63-9039-4215-AFAC-A853C26618F6}"/>
                </a:ext>
              </a:extLst>
            </p:cNvPr>
            <p:cNvSpPr/>
            <p:nvPr/>
          </p:nvSpPr>
          <p:spPr>
            <a:xfrm>
              <a:off x="6499625" y="1318700"/>
              <a:ext cx="63100" cy="139075"/>
            </a:xfrm>
            <a:custGeom>
              <a:avLst/>
              <a:gdLst/>
              <a:ahLst/>
              <a:cxnLst/>
              <a:rect l="l" t="t" r="r" b="b"/>
              <a:pathLst>
                <a:path w="2524" h="5563" extrusionOk="0">
                  <a:moveTo>
                    <a:pt x="1764" y="0"/>
                  </a:moveTo>
                  <a:cubicBezTo>
                    <a:pt x="943" y="0"/>
                    <a:pt x="578" y="396"/>
                    <a:pt x="578" y="1064"/>
                  </a:cubicBezTo>
                  <a:lnTo>
                    <a:pt x="578" y="1824"/>
                  </a:lnTo>
                  <a:lnTo>
                    <a:pt x="1" y="1824"/>
                  </a:lnTo>
                  <a:lnTo>
                    <a:pt x="1" y="2766"/>
                  </a:lnTo>
                  <a:lnTo>
                    <a:pt x="578" y="2766"/>
                  </a:lnTo>
                  <a:lnTo>
                    <a:pt x="548" y="5563"/>
                  </a:lnTo>
                  <a:lnTo>
                    <a:pt x="1672" y="5563"/>
                  </a:lnTo>
                  <a:lnTo>
                    <a:pt x="1672" y="2766"/>
                  </a:lnTo>
                  <a:lnTo>
                    <a:pt x="2432" y="2766"/>
                  </a:lnTo>
                  <a:lnTo>
                    <a:pt x="2523" y="1824"/>
                  </a:lnTo>
                  <a:lnTo>
                    <a:pt x="1672" y="1824"/>
                  </a:lnTo>
                  <a:lnTo>
                    <a:pt x="1672" y="1277"/>
                  </a:lnTo>
                  <a:cubicBezTo>
                    <a:pt x="1672" y="1064"/>
                    <a:pt x="1703" y="973"/>
                    <a:pt x="1916" y="973"/>
                  </a:cubicBezTo>
                  <a:lnTo>
                    <a:pt x="2523" y="973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19;p76">
              <a:extLst>
                <a:ext uri="{FF2B5EF4-FFF2-40B4-BE49-F238E27FC236}">
                  <a16:creationId xmlns:a16="http://schemas.microsoft.com/office/drawing/2014/main" id="{C5CF85FD-666A-48E1-BE5D-86E61E04F7F5}"/>
                </a:ext>
              </a:extLst>
            </p:cNvPr>
            <p:cNvSpPr/>
            <p:nvPr/>
          </p:nvSpPr>
          <p:spPr>
            <a:xfrm>
              <a:off x="6639450" y="966875"/>
              <a:ext cx="293350" cy="292575"/>
            </a:xfrm>
            <a:custGeom>
              <a:avLst/>
              <a:gdLst/>
              <a:ahLst/>
              <a:cxnLst/>
              <a:rect l="l" t="t" r="r" b="b"/>
              <a:pathLst>
                <a:path w="11734" h="11703" extrusionOk="0">
                  <a:moveTo>
                    <a:pt x="5867" y="0"/>
                  </a:moveTo>
                  <a:cubicBezTo>
                    <a:pt x="2614" y="0"/>
                    <a:pt x="0" y="2614"/>
                    <a:pt x="0" y="5867"/>
                  </a:cubicBezTo>
                  <a:cubicBezTo>
                    <a:pt x="0" y="9089"/>
                    <a:pt x="2614" y="11703"/>
                    <a:pt x="5867" y="11703"/>
                  </a:cubicBezTo>
                  <a:cubicBezTo>
                    <a:pt x="9089" y="11703"/>
                    <a:pt x="11733" y="9089"/>
                    <a:pt x="11733" y="5867"/>
                  </a:cubicBezTo>
                  <a:cubicBezTo>
                    <a:pt x="11733" y="2614"/>
                    <a:pt x="9089" y="0"/>
                    <a:pt x="58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20;p76">
              <a:extLst>
                <a:ext uri="{FF2B5EF4-FFF2-40B4-BE49-F238E27FC236}">
                  <a16:creationId xmlns:a16="http://schemas.microsoft.com/office/drawing/2014/main" id="{B54CC070-884E-41F1-A2A3-490A323C4F65}"/>
                </a:ext>
              </a:extLst>
            </p:cNvPr>
            <p:cNvSpPr/>
            <p:nvPr/>
          </p:nvSpPr>
          <p:spPr>
            <a:xfrm>
              <a:off x="6718475" y="1026900"/>
              <a:ext cx="135275" cy="173775"/>
            </a:xfrm>
            <a:custGeom>
              <a:avLst/>
              <a:gdLst/>
              <a:ahLst/>
              <a:cxnLst/>
              <a:rect l="l" t="t" r="r" b="b"/>
              <a:pathLst>
                <a:path w="5411" h="6951" extrusionOk="0">
                  <a:moveTo>
                    <a:pt x="2888" y="1"/>
                  </a:moveTo>
                  <a:cubicBezTo>
                    <a:pt x="1004" y="1"/>
                    <a:pt x="31" y="1368"/>
                    <a:pt x="31" y="2493"/>
                  </a:cubicBezTo>
                  <a:cubicBezTo>
                    <a:pt x="1" y="3162"/>
                    <a:pt x="305" y="3770"/>
                    <a:pt x="821" y="4013"/>
                  </a:cubicBezTo>
                  <a:cubicBezTo>
                    <a:pt x="837" y="4018"/>
                    <a:pt x="854" y="4021"/>
                    <a:pt x="869" y="4021"/>
                  </a:cubicBezTo>
                  <a:cubicBezTo>
                    <a:pt x="943" y="4021"/>
                    <a:pt x="1009" y="3966"/>
                    <a:pt x="1034" y="3891"/>
                  </a:cubicBezTo>
                  <a:lnTo>
                    <a:pt x="1125" y="3587"/>
                  </a:lnTo>
                  <a:cubicBezTo>
                    <a:pt x="1156" y="3496"/>
                    <a:pt x="1125" y="3405"/>
                    <a:pt x="1064" y="3374"/>
                  </a:cubicBezTo>
                  <a:cubicBezTo>
                    <a:pt x="882" y="3131"/>
                    <a:pt x="760" y="2858"/>
                    <a:pt x="791" y="2584"/>
                  </a:cubicBezTo>
                  <a:cubicBezTo>
                    <a:pt x="791" y="1509"/>
                    <a:pt x="1642" y="668"/>
                    <a:pt x="2710" y="668"/>
                  </a:cubicBezTo>
                  <a:cubicBezTo>
                    <a:pt x="2729" y="668"/>
                    <a:pt x="2748" y="669"/>
                    <a:pt x="2767" y="669"/>
                  </a:cubicBezTo>
                  <a:cubicBezTo>
                    <a:pt x="3830" y="669"/>
                    <a:pt x="4408" y="1338"/>
                    <a:pt x="4408" y="2189"/>
                  </a:cubicBezTo>
                  <a:cubicBezTo>
                    <a:pt x="4408" y="3344"/>
                    <a:pt x="3891" y="4317"/>
                    <a:pt x="3162" y="4317"/>
                  </a:cubicBezTo>
                  <a:cubicBezTo>
                    <a:pt x="3146" y="4318"/>
                    <a:pt x="3131" y="4318"/>
                    <a:pt x="3116" y="4318"/>
                  </a:cubicBezTo>
                  <a:cubicBezTo>
                    <a:pt x="2715" y="4318"/>
                    <a:pt x="2436" y="3938"/>
                    <a:pt x="2523" y="3557"/>
                  </a:cubicBezTo>
                  <a:cubicBezTo>
                    <a:pt x="2675" y="3101"/>
                    <a:pt x="2797" y="2615"/>
                    <a:pt x="2858" y="2128"/>
                  </a:cubicBezTo>
                  <a:cubicBezTo>
                    <a:pt x="2916" y="1838"/>
                    <a:pt x="2670" y="1549"/>
                    <a:pt x="2383" y="1549"/>
                  </a:cubicBezTo>
                  <a:cubicBezTo>
                    <a:pt x="2369" y="1549"/>
                    <a:pt x="2355" y="1549"/>
                    <a:pt x="2341" y="1551"/>
                  </a:cubicBezTo>
                  <a:cubicBezTo>
                    <a:pt x="1915" y="1551"/>
                    <a:pt x="1581" y="1976"/>
                    <a:pt x="1581" y="2584"/>
                  </a:cubicBezTo>
                  <a:cubicBezTo>
                    <a:pt x="1581" y="2797"/>
                    <a:pt x="1612" y="3010"/>
                    <a:pt x="1703" y="3222"/>
                  </a:cubicBezTo>
                  <a:cubicBezTo>
                    <a:pt x="1703" y="3222"/>
                    <a:pt x="1277" y="5046"/>
                    <a:pt x="1186" y="5381"/>
                  </a:cubicBezTo>
                  <a:cubicBezTo>
                    <a:pt x="1095" y="5897"/>
                    <a:pt x="1095" y="6414"/>
                    <a:pt x="1186" y="6900"/>
                  </a:cubicBezTo>
                  <a:cubicBezTo>
                    <a:pt x="1186" y="6936"/>
                    <a:pt x="1207" y="6951"/>
                    <a:pt x="1230" y="6951"/>
                  </a:cubicBezTo>
                  <a:cubicBezTo>
                    <a:pt x="1247" y="6951"/>
                    <a:pt x="1265" y="6943"/>
                    <a:pt x="1277" y="6931"/>
                  </a:cubicBezTo>
                  <a:cubicBezTo>
                    <a:pt x="1612" y="6536"/>
                    <a:pt x="1855" y="6110"/>
                    <a:pt x="2007" y="5624"/>
                  </a:cubicBezTo>
                  <a:cubicBezTo>
                    <a:pt x="2067" y="5441"/>
                    <a:pt x="2280" y="4530"/>
                    <a:pt x="2280" y="4530"/>
                  </a:cubicBezTo>
                  <a:cubicBezTo>
                    <a:pt x="2479" y="4814"/>
                    <a:pt x="2839" y="5019"/>
                    <a:pt x="3183" y="5019"/>
                  </a:cubicBezTo>
                  <a:cubicBezTo>
                    <a:pt x="3206" y="5019"/>
                    <a:pt x="3230" y="5018"/>
                    <a:pt x="3253" y="5016"/>
                  </a:cubicBezTo>
                  <a:cubicBezTo>
                    <a:pt x="4560" y="5016"/>
                    <a:pt x="5411" y="3861"/>
                    <a:pt x="5411" y="2280"/>
                  </a:cubicBezTo>
                  <a:cubicBezTo>
                    <a:pt x="5411" y="1095"/>
                    <a:pt x="4408" y="1"/>
                    <a:pt x="28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21;p76">
              <a:extLst>
                <a:ext uri="{FF2B5EF4-FFF2-40B4-BE49-F238E27FC236}">
                  <a16:creationId xmlns:a16="http://schemas.microsoft.com/office/drawing/2014/main" id="{5A22218E-2B38-45B6-9A59-0289135D2DE4}"/>
                </a:ext>
              </a:extLst>
            </p:cNvPr>
            <p:cNvSpPr/>
            <p:nvPr/>
          </p:nvSpPr>
          <p:spPr>
            <a:xfrm>
              <a:off x="754075" y="4906900"/>
              <a:ext cx="6092100" cy="3825"/>
            </a:xfrm>
            <a:custGeom>
              <a:avLst/>
              <a:gdLst/>
              <a:ahLst/>
              <a:cxnLst/>
              <a:rect l="l" t="t" r="r" b="b"/>
              <a:pathLst>
                <a:path w="243684" h="153" extrusionOk="0">
                  <a:moveTo>
                    <a:pt x="121857" y="0"/>
                  </a:moveTo>
                  <a:cubicBezTo>
                    <a:pt x="54561" y="0"/>
                    <a:pt x="1" y="0"/>
                    <a:pt x="1" y="61"/>
                  </a:cubicBezTo>
                  <a:cubicBezTo>
                    <a:pt x="1" y="122"/>
                    <a:pt x="54561" y="152"/>
                    <a:pt x="121857" y="152"/>
                  </a:cubicBezTo>
                  <a:cubicBezTo>
                    <a:pt x="189123" y="152"/>
                    <a:pt x="243683" y="122"/>
                    <a:pt x="243683" y="61"/>
                  </a:cubicBezTo>
                  <a:cubicBezTo>
                    <a:pt x="243683" y="0"/>
                    <a:pt x="189153" y="0"/>
                    <a:pt x="1218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22;p76">
              <a:extLst>
                <a:ext uri="{FF2B5EF4-FFF2-40B4-BE49-F238E27FC236}">
                  <a16:creationId xmlns:a16="http://schemas.microsoft.com/office/drawing/2014/main" id="{EF7E72FD-56A0-4B2E-A555-9DAA0C56A28B}"/>
                </a:ext>
              </a:extLst>
            </p:cNvPr>
            <p:cNvSpPr/>
            <p:nvPr/>
          </p:nvSpPr>
          <p:spPr>
            <a:xfrm>
              <a:off x="1336925" y="1113525"/>
              <a:ext cx="4434750" cy="3128500"/>
            </a:xfrm>
            <a:custGeom>
              <a:avLst/>
              <a:gdLst/>
              <a:ahLst/>
              <a:cxnLst/>
              <a:rect l="l" t="t" r="r" b="b"/>
              <a:pathLst>
                <a:path w="177390" h="125140" extrusionOk="0">
                  <a:moveTo>
                    <a:pt x="3283" y="1"/>
                  </a:moveTo>
                  <a:cubicBezTo>
                    <a:pt x="1459" y="1"/>
                    <a:pt x="0" y="1460"/>
                    <a:pt x="0" y="3283"/>
                  </a:cubicBezTo>
                  <a:lnTo>
                    <a:pt x="0" y="121857"/>
                  </a:lnTo>
                  <a:cubicBezTo>
                    <a:pt x="0" y="123680"/>
                    <a:pt x="1459" y="125139"/>
                    <a:pt x="3283" y="125139"/>
                  </a:cubicBezTo>
                  <a:lnTo>
                    <a:pt x="174076" y="125139"/>
                  </a:lnTo>
                  <a:cubicBezTo>
                    <a:pt x="175931" y="125139"/>
                    <a:pt x="177390" y="123680"/>
                    <a:pt x="177390" y="121857"/>
                  </a:cubicBezTo>
                  <a:lnTo>
                    <a:pt x="177390" y="3283"/>
                  </a:lnTo>
                  <a:cubicBezTo>
                    <a:pt x="177390" y="1460"/>
                    <a:pt x="175931" y="1"/>
                    <a:pt x="17407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3323;p76">
              <a:extLst>
                <a:ext uri="{FF2B5EF4-FFF2-40B4-BE49-F238E27FC236}">
                  <a16:creationId xmlns:a16="http://schemas.microsoft.com/office/drawing/2014/main" id="{6893E0D5-CB48-4FC7-8A47-4C9D4C47FCE7}"/>
                </a:ext>
              </a:extLst>
            </p:cNvPr>
            <p:cNvSpPr/>
            <p:nvPr/>
          </p:nvSpPr>
          <p:spPr>
            <a:xfrm>
              <a:off x="1334650" y="1116575"/>
              <a:ext cx="411875" cy="3127725"/>
            </a:xfrm>
            <a:custGeom>
              <a:avLst/>
              <a:gdLst/>
              <a:ahLst/>
              <a:cxnLst/>
              <a:rect l="l" t="t" r="r" b="b"/>
              <a:pathLst>
                <a:path w="16475" h="125109" extrusionOk="0">
                  <a:moveTo>
                    <a:pt x="3678" y="0"/>
                  </a:moveTo>
                  <a:cubicBezTo>
                    <a:pt x="1641" y="0"/>
                    <a:pt x="0" y="1642"/>
                    <a:pt x="0" y="3648"/>
                  </a:cubicBezTo>
                  <a:lnTo>
                    <a:pt x="0" y="121461"/>
                  </a:lnTo>
                  <a:cubicBezTo>
                    <a:pt x="0" y="123467"/>
                    <a:pt x="1641" y="125108"/>
                    <a:pt x="3678" y="125108"/>
                  </a:cubicBezTo>
                  <a:lnTo>
                    <a:pt x="12827" y="125108"/>
                  </a:lnTo>
                  <a:cubicBezTo>
                    <a:pt x="14864" y="125108"/>
                    <a:pt x="16474" y="123467"/>
                    <a:pt x="16474" y="121461"/>
                  </a:cubicBezTo>
                  <a:lnTo>
                    <a:pt x="16474" y="3648"/>
                  </a:lnTo>
                  <a:cubicBezTo>
                    <a:pt x="16474" y="1642"/>
                    <a:pt x="14864" y="0"/>
                    <a:pt x="128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24;p76">
              <a:extLst>
                <a:ext uri="{FF2B5EF4-FFF2-40B4-BE49-F238E27FC236}">
                  <a16:creationId xmlns:a16="http://schemas.microsoft.com/office/drawing/2014/main" id="{30DC0FED-1274-4A9A-A36E-C7F6F6BE7F67}"/>
                </a:ext>
              </a:extLst>
            </p:cNvPr>
            <p:cNvSpPr/>
            <p:nvPr/>
          </p:nvSpPr>
          <p:spPr>
            <a:xfrm>
              <a:off x="5216925" y="1341250"/>
              <a:ext cx="86650" cy="69425"/>
            </a:xfrm>
            <a:custGeom>
              <a:avLst/>
              <a:gdLst/>
              <a:ahLst/>
              <a:cxnLst/>
              <a:rect l="l" t="t" r="r" b="b"/>
              <a:pathLst>
                <a:path w="3466" h="2777" extrusionOk="0">
                  <a:moveTo>
                    <a:pt x="1670" y="0"/>
                  </a:moveTo>
                  <a:cubicBezTo>
                    <a:pt x="1539" y="0"/>
                    <a:pt x="1406" y="24"/>
                    <a:pt x="1277" y="71"/>
                  </a:cubicBezTo>
                  <a:cubicBezTo>
                    <a:pt x="1004" y="193"/>
                    <a:pt x="791" y="436"/>
                    <a:pt x="700" y="740"/>
                  </a:cubicBezTo>
                  <a:cubicBezTo>
                    <a:pt x="639" y="983"/>
                    <a:pt x="578" y="1226"/>
                    <a:pt x="578" y="1469"/>
                  </a:cubicBezTo>
                  <a:cubicBezTo>
                    <a:pt x="578" y="1804"/>
                    <a:pt x="487" y="2168"/>
                    <a:pt x="305" y="2442"/>
                  </a:cubicBezTo>
                  <a:cubicBezTo>
                    <a:pt x="244" y="2533"/>
                    <a:pt x="183" y="2594"/>
                    <a:pt x="92" y="2624"/>
                  </a:cubicBezTo>
                  <a:lnTo>
                    <a:pt x="1" y="2685"/>
                  </a:lnTo>
                  <a:lnTo>
                    <a:pt x="61" y="2655"/>
                  </a:lnTo>
                  <a:cubicBezTo>
                    <a:pt x="61" y="2670"/>
                    <a:pt x="69" y="2678"/>
                    <a:pt x="80" y="2678"/>
                  </a:cubicBezTo>
                  <a:cubicBezTo>
                    <a:pt x="92" y="2678"/>
                    <a:pt x="107" y="2670"/>
                    <a:pt x="122" y="2655"/>
                  </a:cubicBezTo>
                  <a:cubicBezTo>
                    <a:pt x="213" y="2624"/>
                    <a:pt x="305" y="2564"/>
                    <a:pt x="365" y="2503"/>
                  </a:cubicBezTo>
                  <a:cubicBezTo>
                    <a:pt x="457" y="2381"/>
                    <a:pt x="548" y="2229"/>
                    <a:pt x="609" y="2077"/>
                  </a:cubicBezTo>
                  <a:cubicBezTo>
                    <a:pt x="669" y="1895"/>
                    <a:pt x="700" y="1682"/>
                    <a:pt x="730" y="1469"/>
                  </a:cubicBezTo>
                  <a:cubicBezTo>
                    <a:pt x="730" y="1257"/>
                    <a:pt x="791" y="1013"/>
                    <a:pt x="882" y="770"/>
                  </a:cubicBezTo>
                  <a:cubicBezTo>
                    <a:pt x="964" y="402"/>
                    <a:pt x="1308" y="171"/>
                    <a:pt x="1663" y="171"/>
                  </a:cubicBezTo>
                  <a:cubicBezTo>
                    <a:pt x="1835" y="171"/>
                    <a:pt x="2010" y="226"/>
                    <a:pt x="2159" y="345"/>
                  </a:cubicBezTo>
                  <a:cubicBezTo>
                    <a:pt x="2372" y="557"/>
                    <a:pt x="2523" y="861"/>
                    <a:pt x="2554" y="1165"/>
                  </a:cubicBezTo>
                  <a:cubicBezTo>
                    <a:pt x="2584" y="1317"/>
                    <a:pt x="2584" y="1439"/>
                    <a:pt x="2584" y="1591"/>
                  </a:cubicBezTo>
                  <a:cubicBezTo>
                    <a:pt x="2584" y="1743"/>
                    <a:pt x="2615" y="1925"/>
                    <a:pt x="2645" y="2077"/>
                  </a:cubicBezTo>
                  <a:cubicBezTo>
                    <a:pt x="2735" y="2279"/>
                    <a:pt x="2857" y="2447"/>
                    <a:pt x="3013" y="2595"/>
                  </a:cubicBezTo>
                  <a:lnTo>
                    <a:pt x="3013" y="2595"/>
                  </a:lnTo>
                  <a:cubicBezTo>
                    <a:pt x="2181" y="2604"/>
                    <a:pt x="1501" y="2655"/>
                    <a:pt x="973" y="2655"/>
                  </a:cubicBezTo>
                  <a:lnTo>
                    <a:pt x="1" y="2685"/>
                  </a:lnTo>
                  <a:lnTo>
                    <a:pt x="852" y="2716"/>
                  </a:lnTo>
                  <a:cubicBezTo>
                    <a:pt x="1429" y="2746"/>
                    <a:pt x="2280" y="2776"/>
                    <a:pt x="3223" y="2776"/>
                  </a:cubicBezTo>
                  <a:lnTo>
                    <a:pt x="3466" y="2776"/>
                  </a:lnTo>
                  <a:lnTo>
                    <a:pt x="3283" y="2624"/>
                  </a:lnTo>
                  <a:cubicBezTo>
                    <a:pt x="3273" y="2615"/>
                    <a:pt x="3262" y="2606"/>
                    <a:pt x="3252" y="2597"/>
                  </a:cubicBezTo>
                  <a:lnTo>
                    <a:pt x="3252" y="2597"/>
                  </a:lnTo>
                  <a:lnTo>
                    <a:pt x="3253" y="2594"/>
                  </a:lnTo>
                  <a:cubicBezTo>
                    <a:pt x="3252" y="2594"/>
                    <a:pt x="3250" y="2594"/>
                    <a:pt x="3249" y="2594"/>
                  </a:cubicBezTo>
                  <a:lnTo>
                    <a:pt x="3249" y="2594"/>
                  </a:lnTo>
                  <a:cubicBezTo>
                    <a:pt x="3054" y="2418"/>
                    <a:pt x="2914" y="2216"/>
                    <a:pt x="2827" y="1986"/>
                  </a:cubicBezTo>
                  <a:cubicBezTo>
                    <a:pt x="2767" y="1864"/>
                    <a:pt x="2767" y="1743"/>
                    <a:pt x="2767" y="1591"/>
                  </a:cubicBezTo>
                  <a:cubicBezTo>
                    <a:pt x="2767" y="1439"/>
                    <a:pt x="2736" y="1287"/>
                    <a:pt x="2736" y="1135"/>
                  </a:cubicBezTo>
                  <a:cubicBezTo>
                    <a:pt x="2675" y="770"/>
                    <a:pt x="2523" y="436"/>
                    <a:pt x="2250" y="193"/>
                  </a:cubicBezTo>
                  <a:cubicBezTo>
                    <a:pt x="2082" y="62"/>
                    <a:pt x="1879" y="0"/>
                    <a:pt x="16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25;p76">
              <a:extLst>
                <a:ext uri="{FF2B5EF4-FFF2-40B4-BE49-F238E27FC236}">
                  <a16:creationId xmlns:a16="http://schemas.microsoft.com/office/drawing/2014/main" id="{5874D32B-FD3C-435A-864C-76C7329122B3}"/>
                </a:ext>
              </a:extLst>
            </p:cNvPr>
            <p:cNvSpPr/>
            <p:nvPr/>
          </p:nvSpPr>
          <p:spPr>
            <a:xfrm>
              <a:off x="5263275" y="1336925"/>
              <a:ext cx="40300" cy="41075"/>
            </a:xfrm>
            <a:custGeom>
              <a:avLst/>
              <a:gdLst/>
              <a:ahLst/>
              <a:cxnLst/>
              <a:rect l="l" t="t" r="r" b="b"/>
              <a:pathLst>
                <a:path w="1612" h="1643" extrusionOk="0">
                  <a:moveTo>
                    <a:pt x="1" y="700"/>
                  </a:moveTo>
                  <a:cubicBezTo>
                    <a:pt x="1" y="1338"/>
                    <a:pt x="730" y="1642"/>
                    <a:pt x="1186" y="1186"/>
                  </a:cubicBezTo>
                  <a:cubicBezTo>
                    <a:pt x="1612" y="761"/>
                    <a:pt x="1308" y="1"/>
                    <a:pt x="669" y="1"/>
                  </a:cubicBezTo>
                  <a:cubicBezTo>
                    <a:pt x="305" y="1"/>
                    <a:pt x="1" y="335"/>
                    <a:pt x="1" y="70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26;p76">
              <a:extLst>
                <a:ext uri="{FF2B5EF4-FFF2-40B4-BE49-F238E27FC236}">
                  <a16:creationId xmlns:a16="http://schemas.microsoft.com/office/drawing/2014/main" id="{C07A9810-4CA7-4476-9B25-2F5CB1A64ACD}"/>
                </a:ext>
              </a:extLst>
            </p:cNvPr>
            <p:cNvSpPr/>
            <p:nvPr/>
          </p:nvSpPr>
          <p:spPr>
            <a:xfrm>
              <a:off x="5244275" y="1419775"/>
              <a:ext cx="26625" cy="12925"/>
            </a:xfrm>
            <a:custGeom>
              <a:avLst/>
              <a:gdLst/>
              <a:ahLst/>
              <a:cxnLst/>
              <a:rect l="l" t="t" r="r" b="b"/>
              <a:pathLst>
                <a:path w="1065" h="517" extrusionOk="0">
                  <a:moveTo>
                    <a:pt x="92" y="0"/>
                  </a:moveTo>
                  <a:lnTo>
                    <a:pt x="1034" y="0"/>
                  </a:lnTo>
                  <a:cubicBezTo>
                    <a:pt x="1065" y="274"/>
                    <a:pt x="822" y="486"/>
                    <a:pt x="518" y="486"/>
                  </a:cubicBezTo>
                  <a:cubicBezTo>
                    <a:pt x="244" y="517"/>
                    <a:pt x="1" y="27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27;p76">
              <a:extLst>
                <a:ext uri="{FF2B5EF4-FFF2-40B4-BE49-F238E27FC236}">
                  <a16:creationId xmlns:a16="http://schemas.microsoft.com/office/drawing/2014/main" id="{7B63C99C-E6FC-455A-80C7-C116225BBA8B}"/>
                </a:ext>
              </a:extLst>
            </p:cNvPr>
            <p:cNvSpPr/>
            <p:nvPr/>
          </p:nvSpPr>
          <p:spPr>
            <a:xfrm>
              <a:off x="5393225" y="1295900"/>
              <a:ext cx="183925" cy="183925"/>
            </a:xfrm>
            <a:custGeom>
              <a:avLst/>
              <a:gdLst/>
              <a:ahLst/>
              <a:cxnLst/>
              <a:rect l="l" t="t" r="r" b="b"/>
              <a:pathLst>
                <a:path w="7357" h="7357" extrusionOk="0">
                  <a:moveTo>
                    <a:pt x="1703" y="1"/>
                  </a:moveTo>
                  <a:cubicBezTo>
                    <a:pt x="760" y="1"/>
                    <a:pt x="0" y="791"/>
                    <a:pt x="0" y="1733"/>
                  </a:cubicBezTo>
                  <a:lnTo>
                    <a:pt x="0" y="5654"/>
                  </a:lnTo>
                  <a:cubicBezTo>
                    <a:pt x="0" y="6596"/>
                    <a:pt x="760" y="7356"/>
                    <a:pt x="1703" y="7356"/>
                  </a:cubicBezTo>
                  <a:lnTo>
                    <a:pt x="5624" y="7356"/>
                  </a:lnTo>
                  <a:cubicBezTo>
                    <a:pt x="6596" y="7356"/>
                    <a:pt x="7356" y="6596"/>
                    <a:pt x="7356" y="5654"/>
                  </a:cubicBezTo>
                  <a:lnTo>
                    <a:pt x="7356" y="1733"/>
                  </a:lnTo>
                  <a:cubicBezTo>
                    <a:pt x="7356" y="791"/>
                    <a:pt x="6596" y="1"/>
                    <a:pt x="56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28;p76">
              <a:extLst>
                <a:ext uri="{FF2B5EF4-FFF2-40B4-BE49-F238E27FC236}">
                  <a16:creationId xmlns:a16="http://schemas.microsoft.com/office/drawing/2014/main" id="{14DB67C9-1307-4F95-8616-AE700BB344F5}"/>
                </a:ext>
              </a:extLst>
            </p:cNvPr>
            <p:cNvSpPr/>
            <p:nvPr/>
          </p:nvSpPr>
          <p:spPr>
            <a:xfrm>
              <a:off x="1474450" y="1723150"/>
              <a:ext cx="129975" cy="62150"/>
            </a:xfrm>
            <a:custGeom>
              <a:avLst/>
              <a:gdLst/>
              <a:ahLst/>
              <a:cxnLst/>
              <a:rect l="l" t="t" r="r" b="b"/>
              <a:pathLst>
                <a:path w="5199" h="2486" extrusionOk="0">
                  <a:moveTo>
                    <a:pt x="2596" y="1"/>
                  </a:moveTo>
                  <a:cubicBezTo>
                    <a:pt x="2562" y="1"/>
                    <a:pt x="2524" y="8"/>
                    <a:pt x="2493" y="23"/>
                  </a:cubicBezTo>
                  <a:lnTo>
                    <a:pt x="62" y="2242"/>
                  </a:lnTo>
                  <a:cubicBezTo>
                    <a:pt x="1" y="2303"/>
                    <a:pt x="1" y="2394"/>
                    <a:pt x="62" y="2455"/>
                  </a:cubicBezTo>
                  <a:cubicBezTo>
                    <a:pt x="77" y="2470"/>
                    <a:pt x="107" y="2478"/>
                    <a:pt x="141" y="2478"/>
                  </a:cubicBezTo>
                  <a:cubicBezTo>
                    <a:pt x="176" y="2478"/>
                    <a:pt x="214" y="2470"/>
                    <a:pt x="244" y="2455"/>
                  </a:cubicBezTo>
                  <a:lnTo>
                    <a:pt x="2615" y="297"/>
                  </a:lnTo>
                  <a:lnTo>
                    <a:pt x="4955" y="2455"/>
                  </a:lnTo>
                  <a:cubicBezTo>
                    <a:pt x="4955" y="2455"/>
                    <a:pt x="5016" y="2485"/>
                    <a:pt x="5046" y="2485"/>
                  </a:cubicBezTo>
                  <a:cubicBezTo>
                    <a:pt x="5077" y="2485"/>
                    <a:pt x="5107" y="2455"/>
                    <a:pt x="5138" y="2455"/>
                  </a:cubicBezTo>
                  <a:cubicBezTo>
                    <a:pt x="5198" y="2394"/>
                    <a:pt x="5198" y="2303"/>
                    <a:pt x="5138" y="2242"/>
                  </a:cubicBezTo>
                  <a:lnTo>
                    <a:pt x="2676" y="23"/>
                  </a:lnTo>
                  <a:cubicBezTo>
                    <a:pt x="2660" y="8"/>
                    <a:pt x="2630" y="1"/>
                    <a:pt x="25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29;p76">
              <a:extLst>
                <a:ext uri="{FF2B5EF4-FFF2-40B4-BE49-F238E27FC236}">
                  <a16:creationId xmlns:a16="http://schemas.microsoft.com/office/drawing/2014/main" id="{AF14AEFF-2FAB-46F6-B5FF-600BB3D7C530}"/>
                </a:ext>
              </a:extLst>
            </p:cNvPr>
            <p:cNvSpPr/>
            <p:nvPr/>
          </p:nvSpPr>
          <p:spPr>
            <a:xfrm>
              <a:off x="1491175" y="1763225"/>
              <a:ext cx="95775" cy="68425"/>
            </a:xfrm>
            <a:custGeom>
              <a:avLst/>
              <a:gdLst/>
              <a:ahLst/>
              <a:cxnLst/>
              <a:rect l="l" t="t" r="r" b="b"/>
              <a:pathLst>
                <a:path w="3831" h="2737" extrusionOk="0">
                  <a:moveTo>
                    <a:pt x="122" y="1"/>
                  </a:moveTo>
                  <a:cubicBezTo>
                    <a:pt x="61" y="1"/>
                    <a:pt x="1" y="62"/>
                    <a:pt x="1" y="153"/>
                  </a:cubicBezTo>
                  <a:lnTo>
                    <a:pt x="1" y="2615"/>
                  </a:lnTo>
                  <a:cubicBezTo>
                    <a:pt x="1" y="2676"/>
                    <a:pt x="61" y="2736"/>
                    <a:pt x="122" y="2736"/>
                  </a:cubicBezTo>
                  <a:lnTo>
                    <a:pt x="3678" y="2736"/>
                  </a:lnTo>
                  <a:cubicBezTo>
                    <a:pt x="3770" y="2736"/>
                    <a:pt x="3800" y="2706"/>
                    <a:pt x="3830" y="2645"/>
                  </a:cubicBezTo>
                  <a:lnTo>
                    <a:pt x="3830" y="153"/>
                  </a:lnTo>
                  <a:cubicBezTo>
                    <a:pt x="3830" y="62"/>
                    <a:pt x="3770" y="1"/>
                    <a:pt x="3678" y="1"/>
                  </a:cubicBezTo>
                  <a:cubicBezTo>
                    <a:pt x="3618" y="1"/>
                    <a:pt x="3557" y="62"/>
                    <a:pt x="3557" y="153"/>
                  </a:cubicBezTo>
                  <a:lnTo>
                    <a:pt x="3557" y="2493"/>
                  </a:lnTo>
                  <a:lnTo>
                    <a:pt x="274" y="2493"/>
                  </a:lnTo>
                  <a:lnTo>
                    <a:pt x="274" y="153"/>
                  </a:lnTo>
                  <a:cubicBezTo>
                    <a:pt x="274" y="62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30;p76">
              <a:extLst>
                <a:ext uri="{FF2B5EF4-FFF2-40B4-BE49-F238E27FC236}">
                  <a16:creationId xmlns:a16="http://schemas.microsoft.com/office/drawing/2014/main" id="{586A6E5C-A55D-46FE-8D79-10E987B2403F}"/>
                </a:ext>
              </a:extLst>
            </p:cNvPr>
            <p:cNvSpPr/>
            <p:nvPr/>
          </p:nvSpPr>
          <p:spPr>
            <a:xfrm>
              <a:off x="1477500" y="2159900"/>
              <a:ext cx="123125" cy="94250"/>
            </a:xfrm>
            <a:custGeom>
              <a:avLst/>
              <a:gdLst/>
              <a:ahLst/>
              <a:cxnLst/>
              <a:rect l="l" t="t" r="r" b="b"/>
              <a:pathLst>
                <a:path w="4925" h="3770" extrusionOk="0">
                  <a:moveTo>
                    <a:pt x="1885" y="274"/>
                  </a:moveTo>
                  <a:cubicBezTo>
                    <a:pt x="2067" y="274"/>
                    <a:pt x="2250" y="396"/>
                    <a:pt x="2341" y="578"/>
                  </a:cubicBezTo>
                  <a:lnTo>
                    <a:pt x="2584" y="1155"/>
                  </a:lnTo>
                  <a:cubicBezTo>
                    <a:pt x="2584" y="1186"/>
                    <a:pt x="2645" y="1216"/>
                    <a:pt x="2675" y="1216"/>
                  </a:cubicBezTo>
                  <a:lnTo>
                    <a:pt x="4256" y="1216"/>
                  </a:lnTo>
                  <a:cubicBezTo>
                    <a:pt x="4469" y="1216"/>
                    <a:pt x="4651" y="1399"/>
                    <a:pt x="4651" y="1642"/>
                  </a:cubicBezTo>
                  <a:lnTo>
                    <a:pt x="4651" y="3496"/>
                  </a:lnTo>
                  <a:lnTo>
                    <a:pt x="274" y="3496"/>
                  </a:lnTo>
                  <a:lnTo>
                    <a:pt x="274" y="669"/>
                  </a:lnTo>
                  <a:cubicBezTo>
                    <a:pt x="274" y="456"/>
                    <a:pt x="456" y="274"/>
                    <a:pt x="669" y="274"/>
                  </a:cubicBezTo>
                  <a:close/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lnTo>
                    <a:pt x="0" y="3648"/>
                  </a:lnTo>
                  <a:cubicBezTo>
                    <a:pt x="0" y="3709"/>
                    <a:pt x="61" y="3769"/>
                    <a:pt x="152" y="3769"/>
                  </a:cubicBezTo>
                  <a:lnTo>
                    <a:pt x="4773" y="3769"/>
                  </a:lnTo>
                  <a:cubicBezTo>
                    <a:pt x="4864" y="3769"/>
                    <a:pt x="4924" y="3709"/>
                    <a:pt x="4894" y="3648"/>
                  </a:cubicBezTo>
                  <a:lnTo>
                    <a:pt x="4894" y="1642"/>
                  </a:lnTo>
                  <a:cubicBezTo>
                    <a:pt x="4894" y="1277"/>
                    <a:pt x="4621" y="973"/>
                    <a:pt x="4256" y="973"/>
                  </a:cubicBezTo>
                  <a:lnTo>
                    <a:pt x="2766" y="973"/>
                  </a:lnTo>
                  <a:lnTo>
                    <a:pt x="2584" y="487"/>
                  </a:lnTo>
                  <a:cubicBezTo>
                    <a:pt x="2462" y="183"/>
                    <a:pt x="2189" y="0"/>
                    <a:pt x="18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31;p76">
              <a:extLst>
                <a:ext uri="{FF2B5EF4-FFF2-40B4-BE49-F238E27FC236}">
                  <a16:creationId xmlns:a16="http://schemas.microsoft.com/office/drawing/2014/main" id="{6FA09C27-8C3B-4FA5-86E8-9F04AFBCE9A6}"/>
                </a:ext>
              </a:extLst>
            </p:cNvPr>
            <p:cNvSpPr/>
            <p:nvPr/>
          </p:nvSpPr>
          <p:spPr>
            <a:xfrm>
              <a:off x="1389350" y="2466125"/>
              <a:ext cx="408850" cy="341975"/>
            </a:xfrm>
            <a:custGeom>
              <a:avLst/>
              <a:gdLst/>
              <a:ahLst/>
              <a:cxnLst/>
              <a:rect l="l" t="t" r="r" b="b"/>
              <a:pathLst>
                <a:path w="16354" h="13679" extrusionOk="0">
                  <a:moveTo>
                    <a:pt x="1216" y="1"/>
                  </a:moveTo>
                  <a:cubicBezTo>
                    <a:pt x="548" y="1"/>
                    <a:pt x="0" y="518"/>
                    <a:pt x="0" y="1186"/>
                  </a:cubicBezTo>
                  <a:lnTo>
                    <a:pt x="0" y="12463"/>
                  </a:lnTo>
                  <a:cubicBezTo>
                    <a:pt x="0" y="13132"/>
                    <a:pt x="548" y="13679"/>
                    <a:pt x="1216" y="13679"/>
                  </a:cubicBezTo>
                  <a:lnTo>
                    <a:pt x="15138" y="13679"/>
                  </a:lnTo>
                  <a:cubicBezTo>
                    <a:pt x="15806" y="13679"/>
                    <a:pt x="16353" y="13132"/>
                    <a:pt x="16353" y="12463"/>
                  </a:cubicBezTo>
                  <a:lnTo>
                    <a:pt x="16353" y="1186"/>
                  </a:lnTo>
                  <a:cubicBezTo>
                    <a:pt x="16353" y="518"/>
                    <a:pt x="15806" y="1"/>
                    <a:pt x="15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32;p76">
              <a:extLst>
                <a:ext uri="{FF2B5EF4-FFF2-40B4-BE49-F238E27FC236}">
                  <a16:creationId xmlns:a16="http://schemas.microsoft.com/office/drawing/2014/main" id="{184EBE56-C6C8-481A-A719-D9FA5188CDF1}"/>
                </a:ext>
              </a:extLst>
            </p:cNvPr>
            <p:cNvSpPr/>
            <p:nvPr/>
          </p:nvSpPr>
          <p:spPr>
            <a:xfrm>
              <a:off x="1476725" y="2577825"/>
              <a:ext cx="124650" cy="118125"/>
            </a:xfrm>
            <a:custGeom>
              <a:avLst/>
              <a:gdLst/>
              <a:ahLst/>
              <a:cxnLst/>
              <a:rect l="l" t="t" r="r" b="b"/>
              <a:pathLst>
                <a:path w="4986" h="4725" extrusionOk="0">
                  <a:moveTo>
                    <a:pt x="2509" y="267"/>
                  </a:moveTo>
                  <a:cubicBezTo>
                    <a:pt x="2539" y="267"/>
                    <a:pt x="2569" y="290"/>
                    <a:pt x="2585" y="335"/>
                  </a:cubicBezTo>
                  <a:lnTo>
                    <a:pt x="3162" y="1430"/>
                  </a:lnTo>
                  <a:cubicBezTo>
                    <a:pt x="3193" y="1521"/>
                    <a:pt x="3314" y="1612"/>
                    <a:pt x="3405" y="1612"/>
                  </a:cubicBezTo>
                  <a:lnTo>
                    <a:pt x="4652" y="1825"/>
                  </a:lnTo>
                  <a:cubicBezTo>
                    <a:pt x="4682" y="1825"/>
                    <a:pt x="4712" y="1855"/>
                    <a:pt x="4712" y="1885"/>
                  </a:cubicBezTo>
                  <a:cubicBezTo>
                    <a:pt x="4712" y="1916"/>
                    <a:pt x="4712" y="1946"/>
                    <a:pt x="4682" y="1946"/>
                  </a:cubicBezTo>
                  <a:lnTo>
                    <a:pt x="3800" y="2858"/>
                  </a:lnTo>
                  <a:cubicBezTo>
                    <a:pt x="3740" y="2919"/>
                    <a:pt x="3709" y="3040"/>
                    <a:pt x="3709" y="3162"/>
                  </a:cubicBezTo>
                  <a:lnTo>
                    <a:pt x="3922" y="4378"/>
                  </a:lnTo>
                  <a:cubicBezTo>
                    <a:pt x="3922" y="4408"/>
                    <a:pt x="3892" y="4439"/>
                    <a:pt x="3861" y="4469"/>
                  </a:cubicBezTo>
                  <a:cubicBezTo>
                    <a:pt x="3846" y="4484"/>
                    <a:pt x="3831" y="4492"/>
                    <a:pt x="3816" y="4492"/>
                  </a:cubicBezTo>
                  <a:cubicBezTo>
                    <a:pt x="3800" y="4492"/>
                    <a:pt x="3785" y="4484"/>
                    <a:pt x="3770" y="4469"/>
                  </a:cubicBezTo>
                  <a:lnTo>
                    <a:pt x="2676" y="3892"/>
                  </a:lnTo>
                  <a:cubicBezTo>
                    <a:pt x="2615" y="3861"/>
                    <a:pt x="2554" y="3861"/>
                    <a:pt x="2524" y="3861"/>
                  </a:cubicBezTo>
                  <a:cubicBezTo>
                    <a:pt x="2463" y="3861"/>
                    <a:pt x="2402" y="3861"/>
                    <a:pt x="2341" y="3892"/>
                  </a:cubicBezTo>
                  <a:lnTo>
                    <a:pt x="1247" y="4469"/>
                  </a:lnTo>
                  <a:cubicBezTo>
                    <a:pt x="1232" y="4484"/>
                    <a:pt x="1217" y="4492"/>
                    <a:pt x="1202" y="4492"/>
                  </a:cubicBezTo>
                  <a:cubicBezTo>
                    <a:pt x="1186" y="4492"/>
                    <a:pt x="1171" y="4484"/>
                    <a:pt x="1156" y="4469"/>
                  </a:cubicBezTo>
                  <a:cubicBezTo>
                    <a:pt x="1126" y="4439"/>
                    <a:pt x="1095" y="4408"/>
                    <a:pt x="1126" y="4378"/>
                  </a:cubicBezTo>
                  <a:lnTo>
                    <a:pt x="1308" y="3132"/>
                  </a:lnTo>
                  <a:cubicBezTo>
                    <a:pt x="1338" y="3040"/>
                    <a:pt x="1278" y="2919"/>
                    <a:pt x="1217" y="2858"/>
                  </a:cubicBezTo>
                  <a:lnTo>
                    <a:pt x="335" y="1946"/>
                  </a:lnTo>
                  <a:cubicBezTo>
                    <a:pt x="275" y="1916"/>
                    <a:pt x="305" y="1825"/>
                    <a:pt x="366" y="1825"/>
                  </a:cubicBezTo>
                  <a:lnTo>
                    <a:pt x="1612" y="1612"/>
                  </a:lnTo>
                  <a:cubicBezTo>
                    <a:pt x="1734" y="1612"/>
                    <a:pt x="1825" y="1521"/>
                    <a:pt x="1855" y="1430"/>
                  </a:cubicBezTo>
                  <a:lnTo>
                    <a:pt x="2433" y="335"/>
                  </a:lnTo>
                  <a:cubicBezTo>
                    <a:pt x="2448" y="290"/>
                    <a:pt x="2478" y="267"/>
                    <a:pt x="2509" y="267"/>
                  </a:cubicBezTo>
                  <a:close/>
                  <a:moveTo>
                    <a:pt x="2493" y="1"/>
                  </a:moveTo>
                  <a:cubicBezTo>
                    <a:pt x="2379" y="1"/>
                    <a:pt x="2265" y="62"/>
                    <a:pt x="2189" y="183"/>
                  </a:cubicBezTo>
                  <a:lnTo>
                    <a:pt x="1612" y="1278"/>
                  </a:lnTo>
                  <a:cubicBezTo>
                    <a:pt x="1612" y="1308"/>
                    <a:pt x="1582" y="1338"/>
                    <a:pt x="1551" y="1338"/>
                  </a:cubicBezTo>
                  <a:lnTo>
                    <a:pt x="305" y="1521"/>
                  </a:lnTo>
                  <a:cubicBezTo>
                    <a:pt x="183" y="1551"/>
                    <a:pt x="62" y="1642"/>
                    <a:pt x="31" y="1764"/>
                  </a:cubicBezTo>
                  <a:cubicBezTo>
                    <a:pt x="1" y="1885"/>
                    <a:pt x="31" y="2037"/>
                    <a:pt x="123" y="2129"/>
                  </a:cubicBezTo>
                  <a:lnTo>
                    <a:pt x="1004" y="3010"/>
                  </a:lnTo>
                  <a:cubicBezTo>
                    <a:pt x="1034" y="3040"/>
                    <a:pt x="1034" y="3040"/>
                    <a:pt x="1034" y="3071"/>
                  </a:cubicBezTo>
                  <a:lnTo>
                    <a:pt x="822" y="4317"/>
                  </a:lnTo>
                  <a:cubicBezTo>
                    <a:pt x="822" y="4439"/>
                    <a:pt x="852" y="4560"/>
                    <a:pt x="974" y="4651"/>
                  </a:cubicBezTo>
                  <a:cubicBezTo>
                    <a:pt x="1034" y="4682"/>
                    <a:pt x="1095" y="4712"/>
                    <a:pt x="1186" y="4712"/>
                  </a:cubicBezTo>
                  <a:cubicBezTo>
                    <a:pt x="1217" y="4712"/>
                    <a:pt x="1278" y="4712"/>
                    <a:pt x="1338" y="4682"/>
                  </a:cubicBezTo>
                  <a:lnTo>
                    <a:pt x="2433" y="4104"/>
                  </a:lnTo>
                  <a:lnTo>
                    <a:pt x="2524" y="4104"/>
                  </a:lnTo>
                  <a:lnTo>
                    <a:pt x="3618" y="4682"/>
                  </a:lnTo>
                  <a:cubicBezTo>
                    <a:pt x="3673" y="4709"/>
                    <a:pt x="3734" y="4724"/>
                    <a:pt x="3795" y="4724"/>
                  </a:cubicBezTo>
                  <a:cubicBezTo>
                    <a:pt x="3870" y="4724"/>
                    <a:pt x="3946" y="4702"/>
                    <a:pt x="4013" y="4651"/>
                  </a:cubicBezTo>
                  <a:cubicBezTo>
                    <a:pt x="4104" y="4560"/>
                    <a:pt x="4165" y="4439"/>
                    <a:pt x="4165" y="4317"/>
                  </a:cubicBezTo>
                  <a:lnTo>
                    <a:pt x="3952" y="3071"/>
                  </a:lnTo>
                  <a:cubicBezTo>
                    <a:pt x="3952" y="3040"/>
                    <a:pt x="3952" y="3040"/>
                    <a:pt x="3983" y="3010"/>
                  </a:cubicBezTo>
                  <a:lnTo>
                    <a:pt x="4864" y="2129"/>
                  </a:lnTo>
                  <a:cubicBezTo>
                    <a:pt x="4955" y="2037"/>
                    <a:pt x="4986" y="1885"/>
                    <a:pt x="4955" y="1764"/>
                  </a:cubicBezTo>
                  <a:cubicBezTo>
                    <a:pt x="4895" y="1642"/>
                    <a:pt x="4804" y="1551"/>
                    <a:pt x="4682" y="1521"/>
                  </a:cubicBezTo>
                  <a:lnTo>
                    <a:pt x="3436" y="1338"/>
                  </a:lnTo>
                  <a:cubicBezTo>
                    <a:pt x="3405" y="1338"/>
                    <a:pt x="3375" y="1308"/>
                    <a:pt x="3375" y="1278"/>
                  </a:cubicBezTo>
                  <a:lnTo>
                    <a:pt x="2797" y="183"/>
                  </a:lnTo>
                  <a:cubicBezTo>
                    <a:pt x="2721" y="62"/>
                    <a:pt x="2607" y="1"/>
                    <a:pt x="24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33;p76">
              <a:extLst>
                <a:ext uri="{FF2B5EF4-FFF2-40B4-BE49-F238E27FC236}">
                  <a16:creationId xmlns:a16="http://schemas.microsoft.com/office/drawing/2014/main" id="{D8FE9C6C-C06C-43E3-A825-696E55793404}"/>
                </a:ext>
              </a:extLst>
            </p:cNvPr>
            <p:cNvSpPr/>
            <p:nvPr/>
          </p:nvSpPr>
          <p:spPr>
            <a:xfrm>
              <a:off x="1469900" y="3022375"/>
              <a:ext cx="136800" cy="88925"/>
            </a:xfrm>
            <a:custGeom>
              <a:avLst/>
              <a:gdLst/>
              <a:ahLst/>
              <a:cxnLst/>
              <a:rect l="l" t="t" r="r" b="b"/>
              <a:pathLst>
                <a:path w="5472" h="3557" extrusionOk="0">
                  <a:moveTo>
                    <a:pt x="5198" y="274"/>
                  </a:moveTo>
                  <a:lnTo>
                    <a:pt x="5198" y="3283"/>
                  </a:lnTo>
                  <a:lnTo>
                    <a:pt x="274" y="3283"/>
                  </a:lnTo>
                  <a:lnTo>
                    <a:pt x="274" y="274"/>
                  </a:lnTo>
                  <a:close/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lnTo>
                    <a:pt x="0" y="3435"/>
                  </a:lnTo>
                  <a:cubicBezTo>
                    <a:pt x="0" y="3496"/>
                    <a:pt x="61" y="3557"/>
                    <a:pt x="152" y="3557"/>
                  </a:cubicBezTo>
                  <a:lnTo>
                    <a:pt x="5350" y="3557"/>
                  </a:lnTo>
                  <a:cubicBezTo>
                    <a:pt x="5411" y="3557"/>
                    <a:pt x="5472" y="3496"/>
                    <a:pt x="5472" y="3435"/>
                  </a:cubicBezTo>
                  <a:lnTo>
                    <a:pt x="5472" y="152"/>
                  </a:lnTo>
                  <a:cubicBezTo>
                    <a:pt x="5472" y="61"/>
                    <a:pt x="5411" y="0"/>
                    <a:pt x="53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34;p76">
              <a:extLst>
                <a:ext uri="{FF2B5EF4-FFF2-40B4-BE49-F238E27FC236}">
                  <a16:creationId xmlns:a16="http://schemas.microsoft.com/office/drawing/2014/main" id="{AD135D78-9E8B-48A2-B755-BF8302B12A5E}"/>
                </a:ext>
              </a:extLst>
            </p:cNvPr>
            <p:cNvSpPr/>
            <p:nvPr/>
          </p:nvSpPr>
          <p:spPr>
            <a:xfrm>
              <a:off x="1470650" y="3022000"/>
              <a:ext cx="137900" cy="65750"/>
            </a:xfrm>
            <a:custGeom>
              <a:avLst/>
              <a:gdLst/>
              <a:ahLst/>
              <a:cxnLst/>
              <a:rect l="l" t="t" r="r" b="b"/>
              <a:pathLst>
                <a:path w="5516" h="2630" extrusionOk="0">
                  <a:moveTo>
                    <a:pt x="134" y="0"/>
                  </a:moveTo>
                  <a:cubicBezTo>
                    <a:pt x="100" y="0"/>
                    <a:pt x="62" y="15"/>
                    <a:pt x="31" y="46"/>
                  </a:cubicBezTo>
                  <a:cubicBezTo>
                    <a:pt x="1" y="107"/>
                    <a:pt x="1" y="198"/>
                    <a:pt x="31" y="228"/>
                  </a:cubicBezTo>
                  <a:lnTo>
                    <a:pt x="2706" y="2599"/>
                  </a:lnTo>
                  <a:cubicBezTo>
                    <a:pt x="2706" y="2629"/>
                    <a:pt x="2736" y="2629"/>
                    <a:pt x="2797" y="2629"/>
                  </a:cubicBezTo>
                  <a:cubicBezTo>
                    <a:pt x="2828" y="2629"/>
                    <a:pt x="2858" y="2629"/>
                    <a:pt x="2888" y="2599"/>
                  </a:cubicBezTo>
                  <a:lnTo>
                    <a:pt x="5442" y="259"/>
                  </a:lnTo>
                  <a:cubicBezTo>
                    <a:pt x="5516" y="160"/>
                    <a:pt x="5429" y="21"/>
                    <a:pt x="5329" y="21"/>
                  </a:cubicBezTo>
                  <a:cubicBezTo>
                    <a:pt x="5306" y="21"/>
                    <a:pt x="5282" y="29"/>
                    <a:pt x="5259" y="46"/>
                  </a:cubicBezTo>
                  <a:lnTo>
                    <a:pt x="2797" y="2325"/>
                  </a:lnTo>
                  <a:lnTo>
                    <a:pt x="214" y="46"/>
                  </a:lnTo>
                  <a:cubicBezTo>
                    <a:pt x="198" y="15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35;p76">
              <a:extLst>
                <a:ext uri="{FF2B5EF4-FFF2-40B4-BE49-F238E27FC236}">
                  <a16:creationId xmlns:a16="http://schemas.microsoft.com/office/drawing/2014/main" id="{9E92EF1D-2071-492D-AFAB-3C6EE3F14F3D}"/>
                </a:ext>
              </a:extLst>
            </p:cNvPr>
            <p:cNvSpPr/>
            <p:nvPr/>
          </p:nvSpPr>
          <p:spPr>
            <a:xfrm>
              <a:off x="1471425" y="3060750"/>
              <a:ext cx="47125" cy="46750"/>
            </a:xfrm>
            <a:custGeom>
              <a:avLst/>
              <a:gdLst/>
              <a:ahLst/>
              <a:cxnLst/>
              <a:rect l="l" t="t" r="r" b="b"/>
              <a:pathLst>
                <a:path w="1885" h="1870" extrusionOk="0">
                  <a:moveTo>
                    <a:pt x="1744" y="0"/>
                  </a:moveTo>
                  <a:cubicBezTo>
                    <a:pt x="1710" y="0"/>
                    <a:pt x="1672" y="16"/>
                    <a:pt x="1642" y="46"/>
                  </a:cubicBezTo>
                  <a:lnTo>
                    <a:pt x="61" y="1626"/>
                  </a:lnTo>
                  <a:cubicBezTo>
                    <a:pt x="0" y="1687"/>
                    <a:pt x="0" y="1778"/>
                    <a:pt x="61" y="1809"/>
                  </a:cubicBezTo>
                  <a:cubicBezTo>
                    <a:pt x="91" y="1839"/>
                    <a:pt x="122" y="1870"/>
                    <a:pt x="152" y="1870"/>
                  </a:cubicBezTo>
                  <a:cubicBezTo>
                    <a:pt x="183" y="1870"/>
                    <a:pt x="213" y="1839"/>
                    <a:pt x="243" y="1809"/>
                  </a:cubicBezTo>
                  <a:lnTo>
                    <a:pt x="1824" y="228"/>
                  </a:lnTo>
                  <a:cubicBezTo>
                    <a:pt x="1885" y="198"/>
                    <a:pt x="1885" y="107"/>
                    <a:pt x="1824" y="46"/>
                  </a:cubicBezTo>
                  <a:cubicBezTo>
                    <a:pt x="1809" y="16"/>
                    <a:pt x="1778" y="0"/>
                    <a:pt x="17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36;p76">
              <a:extLst>
                <a:ext uri="{FF2B5EF4-FFF2-40B4-BE49-F238E27FC236}">
                  <a16:creationId xmlns:a16="http://schemas.microsoft.com/office/drawing/2014/main" id="{1C329319-132B-4B12-A7D5-D085749C613C}"/>
                </a:ext>
              </a:extLst>
            </p:cNvPr>
            <p:cNvSpPr/>
            <p:nvPr/>
          </p:nvSpPr>
          <p:spPr>
            <a:xfrm>
              <a:off x="1558800" y="3060750"/>
              <a:ext cx="49425" cy="49025"/>
            </a:xfrm>
            <a:custGeom>
              <a:avLst/>
              <a:gdLst/>
              <a:ahLst/>
              <a:cxnLst/>
              <a:rect l="l" t="t" r="r" b="b"/>
              <a:pathLst>
                <a:path w="1977" h="1961" extrusionOk="0">
                  <a:moveTo>
                    <a:pt x="134" y="0"/>
                  </a:moveTo>
                  <a:cubicBezTo>
                    <a:pt x="100" y="0"/>
                    <a:pt x="62" y="16"/>
                    <a:pt x="31" y="46"/>
                  </a:cubicBezTo>
                  <a:cubicBezTo>
                    <a:pt x="1" y="107"/>
                    <a:pt x="1" y="198"/>
                    <a:pt x="31" y="228"/>
                  </a:cubicBezTo>
                  <a:lnTo>
                    <a:pt x="1733" y="1930"/>
                  </a:lnTo>
                  <a:cubicBezTo>
                    <a:pt x="1764" y="1961"/>
                    <a:pt x="1794" y="1961"/>
                    <a:pt x="1824" y="1961"/>
                  </a:cubicBezTo>
                  <a:cubicBezTo>
                    <a:pt x="1855" y="1961"/>
                    <a:pt x="1885" y="1961"/>
                    <a:pt x="1916" y="1930"/>
                  </a:cubicBezTo>
                  <a:cubicBezTo>
                    <a:pt x="1976" y="1870"/>
                    <a:pt x="1976" y="1809"/>
                    <a:pt x="1916" y="1748"/>
                  </a:cubicBezTo>
                  <a:lnTo>
                    <a:pt x="214" y="46"/>
                  </a:lnTo>
                  <a:cubicBezTo>
                    <a:pt x="198" y="16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37;p76">
              <a:extLst>
                <a:ext uri="{FF2B5EF4-FFF2-40B4-BE49-F238E27FC236}">
                  <a16:creationId xmlns:a16="http://schemas.microsoft.com/office/drawing/2014/main" id="{1A6BD9C0-8650-4B99-B74A-585620BA2EB8}"/>
                </a:ext>
              </a:extLst>
            </p:cNvPr>
            <p:cNvSpPr/>
            <p:nvPr/>
          </p:nvSpPr>
          <p:spPr>
            <a:xfrm>
              <a:off x="1833875" y="1113525"/>
              <a:ext cx="2445375" cy="550400"/>
            </a:xfrm>
            <a:custGeom>
              <a:avLst/>
              <a:gdLst/>
              <a:ahLst/>
              <a:cxnLst/>
              <a:rect l="l" t="t" r="r" b="b"/>
              <a:pathLst>
                <a:path w="97815" h="22016" extrusionOk="0">
                  <a:moveTo>
                    <a:pt x="1" y="1"/>
                  </a:moveTo>
                  <a:cubicBezTo>
                    <a:pt x="1308" y="10791"/>
                    <a:pt x="9454" y="19727"/>
                    <a:pt x="20275" y="21582"/>
                  </a:cubicBezTo>
                  <a:lnTo>
                    <a:pt x="20974" y="21703"/>
                  </a:lnTo>
                  <a:cubicBezTo>
                    <a:pt x="22433" y="21912"/>
                    <a:pt x="23896" y="22015"/>
                    <a:pt x="25352" y="22015"/>
                  </a:cubicBezTo>
                  <a:cubicBezTo>
                    <a:pt x="32147" y="22015"/>
                    <a:pt x="38795" y="19769"/>
                    <a:pt x="44227" y="15563"/>
                  </a:cubicBezTo>
                  <a:cubicBezTo>
                    <a:pt x="46932" y="13436"/>
                    <a:pt x="49333" y="10821"/>
                    <a:pt x="52434" y="9362"/>
                  </a:cubicBezTo>
                  <a:cubicBezTo>
                    <a:pt x="54621" y="8313"/>
                    <a:pt x="56977" y="7910"/>
                    <a:pt x="59389" y="7910"/>
                  </a:cubicBezTo>
                  <a:cubicBezTo>
                    <a:pt x="62844" y="7910"/>
                    <a:pt x="66412" y="8736"/>
                    <a:pt x="69759" y="9666"/>
                  </a:cubicBezTo>
                  <a:cubicBezTo>
                    <a:pt x="73883" y="10807"/>
                    <a:pt x="78166" y="12075"/>
                    <a:pt x="82367" y="12075"/>
                  </a:cubicBezTo>
                  <a:cubicBezTo>
                    <a:pt x="83986" y="12075"/>
                    <a:pt x="85594" y="11886"/>
                    <a:pt x="87176" y="11429"/>
                  </a:cubicBezTo>
                  <a:cubicBezTo>
                    <a:pt x="92434" y="9940"/>
                    <a:pt x="96629" y="5320"/>
                    <a:pt x="978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38;p76">
              <a:extLst>
                <a:ext uri="{FF2B5EF4-FFF2-40B4-BE49-F238E27FC236}">
                  <a16:creationId xmlns:a16="http://schemas.microsoft.com/office/drawing/2014/main" id="{5EAB0752-AF4A-4B3D-80ED-AF36ABCDB574}"/>
                </a:ext>
              </a:extLst>
            </p:cNvPr>
            <p:cNvSpPr/>
            <p:nvPr/>
          </p:nvSpPr>
          <p:spPr>
            <a:xfrm>
              <a:off x="4505675" y="1113525"/>
              <a:ext cx="597300" cy="322175"/>
            </a:xfrm>
            <a:custGeom>
              <a:avLst/>
              <a:gdLst/>
              <a:ahLst/>
              <a:cxnLst/>
              <a:rect l="l" t="t" r="r" b="b"/>
              <a:pathLst>
                <a:path w="23892" h="12887" extrusionOk="0">
                  <a:moveTo>
                    <a:pt x="2250" y="1"/>
                  </a:moveTo>
                  <a:cubicBezTo>
                    <a:pt x="0" y="2949"/>
                    <a:pt x="973" y="7539"/>
                    <a:pt x="3709" y="10031"/>
                  </a:cubicBezTo>
                  <a:cubicBezTo>
                    <a:pt x="5968" y="12067"/>
                    <a:pt x="9058" y="12886"/>
                    <a:pt x="12135" y="12886"/>
                  </a:cubicBezTo>
                  <a:cubicBezTo>
                    <a:pt x="12826" y="12886"/>
                    <a:pt x="13516" y="12845"/>
                    <a:pt x="14195" y="12767"/>
                  </a:cubicBezTo>
                  <a:cubicBezTo>
                    <a:pt x="16657" y="12493"/>
                    <a:pt x="19180" y="11703"/>
                    <a:pt x="21004" y="9940"/>
                  </a:cubicBezTo>
                  <a:cubicBezTo>
                    <a:pt x="23010" y="7873"/>
                    <a:pt x="23891" y="4955"/>
                    <a:pt x="23314" y="2128"/>
                  </a:cubicBezTo>
                  <a:cubicBezTo>
                    <a:pt x="23162" y="1399"/>
                    <a:pt x="22919" y="669"/>
                    <a:pt x="226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39;p76">
              <a:extLst>
                <a:ext uri="{FF2B5EF4-FFF2-40B4-BE49-F238E27FC236}">
                  <a16:creationId xmlns:a16="http://schemas.microsoft.com/office/drawing/2014/main" id="{B671BF66-6AFA-4A94-B9DD-9308B3B79921}"/>
                </a:ext>
              </a:extLst>
            </p:cNvPr>
            <p:cNvSpPr/>
            <p:nvPr/>
          </p:nvSpPr>
          <p:spPr>
            <a:xfrm>
              <a:off x="1833875" y="1113525"/>
              <a:ext cx="2445375" cy="550400"/>
            </a:xfrm>
            <a:custGeom>
              <a:avLst/>
              <a:gdLst/>
              <a:ahLst/>
              <a:cxnLst/>
              <a:rect l="l" t="t" r="r" b="b"/>
              <a:pathLst>
                <a:path w="97815" h="22016" extrusionOk="0">
                  <a:moveTo>
                    <a:pt x="1" y="1"/>
                  </a:moveTo>
                  <a:cubicBezTo>
                    <a:pt x="1308" y="10791"/>
                    <a:pt x="9454" y="19727"/>
                    <a:pt x="20275" y="21582"/>
                  </a:cubicBezTo>
                  <a:lnTo>
                    <a:pt x="20974" y="21703"/>
                  </a:lnTo>
                  <a:cubicBezTo>
                    <a:pt x="22433" y="21912"/>
                    <a:pt x="23896" y="22015"/>
                    <a:pt x="25352" y="22015"/>
                  </a:cubicBezTo>
                  <a:cubicBezTo>
                    <a:pt x="32147" y="22015"/>
                    <a:pt x="38795" y="19769"/>
                    <a:pt x="44227" y="15563"/>
                  </a:cubicBezTo>
                  <a:cubicBezTo>
                    <a:pt x="46932" y="13436"/>
                    <a:pt x="49333" y="10821"/>
                    <a:pt x="52434" y="9362"/>
                  </a:cubicBezTo>
                  <a:cubicBezTo>
                    <a:pt x="54621" y="8313"/>
                    <a:pt x="56977" y="7910"/>
                    <a:pt x="59389" y="7910"/>
                  </a:cubicBezTo>
                  <a:cubicBezTo>
                    <a:pt x="62844" y="7910"/>
                    <a:pt x="66412" y="8736"/>
                    <a:pt x="69759" y="9666"/>
                  </a:cubicBezTo>
                  <a:cubicBezTo>
                    <a:pt x="73883" y="10807"/>
                    <a:pt x="78166" y="12075"/>
                    <a:pt x="82367" y="12075"/>
                  </a:cubicBezTo>
                  <a:cubicBezTo>
                    <a:pt x="83986" y="12075"/>
                    <a:pt x="85594" y="11886"/>
                    <a:pt x="87176" y="11429"/>
                  </a:cubicBezTo>
                  <a:cubicBezTo>
                    <a:pt x="92434" y="9940"/>
                    <a:pt x="96629" y="5320"/>
                    <a:pt x="97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40;p76">
              <a:extLst>
                <a:ext uri="{FF2B5EF4-FFF2-40B4-BE49-F238E27FC236}">
                  <a16:creationId xmlns:a16="http://schemas.microsoft.com/office/drawing/2014/main" id="{F86A713D-763E-4749-934C-BFA04D21C5D4}"/>
                </a:ext>
              </a:extLst>
            </p:cNvPr>
            <p:cNvSpPr/>
            <p:nvPr/>
          </p:nvSpPr>
          <p:spPr>
            <a:xfrm>
              <a:off x="4505675" y="1113525"/>
              <a:ext cx="597300" cy="322175"/>
            </a:xfrm>
            <a:custGeom>
              <a:avLst/>
              <a:gdLst/>
              <a:ahLst/>
              <a:cxnLst/>
              <a:rect l="l" t="t" r="r" b="b"/>
              <a:pathLst>
                <a:path w="23892" h="12887" extrusionOk="0">
                  <a:moveTo>
                    <a:pt x="2250" y="1"/>
                  </a:moveTo>
                  <a:cubicBezTo>
                    <a:pt x="0" y="2949"/>
                    <a:pt x="973" y="7539"/>
                    <a:pt x="3709" y="10031"/>
                  </a:cubicBezTo>
                  <a:cubicBezTo>
                    <a:pt x="5968" y="12067"/>
                    <a:pt x="9058" y="12886"/>
                    <a:pt x="12135" y="12886"/>
                  </a:cubicBezTo>
                  <a:cubicBezTo>
                    <a:pt x="12826" y="12886"/>
                    <a:pt x="13516" y="12845"/>
                    <a:pt x="14195" y="12767"/>
                  </a:cubicBezTo>
                  <a:cubicBezTo>
                    <a:pt x="16657" y="12493"/>
                    <a:pt x="19180" y="11703"/>
                    <a:pt x="21004" y="9940"/>
                  </a:cubicBezTo>
                  <a:cubicBezTo>
                    <a:pt x="23010" y="7873"/>
                    <a:pt x="23891" y="4955"/>
                    <a:pt x="23314" y="2128"/>
                  </a:cubicBezTo>
                  <a:cubicBezTo>
                    <a:pt x="23162" y="1399"/>
                    <a:pt x="22919" y="669"/>
                    <a:pt x="22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41;p76">
              <a:extLst>
                <a:ext uri="{FF2B5EF4-FFF2-40B4-BE49-F238E27FC236}">
                  <a16:creationId xmlns:a16="http://schemas.microsoft.com/office/drawing/2014/main" id="{267F66F8-48EC-4CF1-95C4-9A2CAB5404B8}"/>
                </a:ext>
              </a:extLst>
            </p:cNvPr>
            <p:cNvSpPr/>
            <p:nvPr/>
          </p:nvSpPr>
          <p:spPr>
            <a:xfrm>
              <a:off x="5083950" y="1373075"/>
              <a:ext cx="37250" cy="33425"/>
            </a:xfrm>
            <a:custGeom>
              <a:avLst/>
              <a:gdLst/>
              <a:ahLst/>
              <a:cxnLst/>
              <a:rect l="l" t="t" r="r" b="b"/>
              <a:pathLst>
                <a:path w="1490" h="1337" extrusionOk="0">
                  <a:moveTo>
                    <a:pt x="658" y="0"/>
                  </a:moveTo>
                  <a:cubicBezTo>
                    <a:pt x="635" y="0"/>
                    <a:pt x="608" y="4"/>
                    <a:pt x="578" y="14"/>
                  </a:cubicBezTo>
                  <a:cubicBezTo>
                    <a:pt x="426" y="44"/>
                    <a:pt x="274" y="105"/>
                    <a:pt x="183" y="257"/>
                  </a:cubicBezTo>
                  <a:cubicBezTo>
                    <a:pt x="31" y="439"/>
                    <a:pt x="0" y="683"/>
                    <a:pt x="92" y="895"/>
                  </a:cubicBezTo>
                  <a:cubicBezTo>
                    <a:pt x="210" y="1192"/>
                    <a:pt x="480" y="1336"/>
                    <a:pt x="747" y="1336"/>
                  </a:cubicBezTo>
                  <a:cubicBezTo>
                    <a:pt x="1028" y="1336"/>
                    <a:pt x="1305" y="1177"/>
                    <a:pt x="1399" y="865"/>
                  </a:cubicBezTo>
                  <a:cubicBezTo>
                    <a:pt x="1490" y="622"/>
                    <a:pt x="1429" y="379"/>
                    <a:pt x="1277" y="196"/>
                  </a:cubicBezTo>
                  <a:cubicBezTo>
                    <a:pt x="1186" y="105"/>
                    <a:pt x="1034" y="14"/>
                    <a:pt x="882" y="14"/>
                  </a:cubicBezTo>
                  <a:cubicBezTo>
                    <a:pt x="851" y="4"/>
                    <a:pt x="824" y="0"/>
                    <a:pt x="802" y="0"/>
                  </a:cubicBezTo>
                  <a:cubicBezTo>
                    <a:pt x="757" y="0"/>
                    <a:pt x="730" y="14"/>
                    <a:pt x="730" y="14"/>
                  </a:cubicBezTo>
                  <a:cubicBezTo>
                    <a:pt x="912" y="44"/>
                    <a:pt x="1064" y="136"/>
                    <a:pt x="1186" y="288"/>
                  </a:cubicBezTo>
                  <a:cubicBezTo>
                    <a:pt x="1277" y="439"/>
                    <a:pt x="1307" y="622"/>
                    <a:pt x="1247" y="804"/>
                  </a:cubicBezTo>
                  <a:cubicBezTo>
                    <a:pt x="1168" y="1040"/>
                    <a:pt x="952" y="1162"/>
                    <a:pt x="736" y="1162"/>
                  </a:cubicBezTo>
                  <a:cubicBezTo>
                    <a:pt x="533" y="1162"/>
                    <a:pt x="332" y="1055"/>
                    <a:pt x="244" y="835"/>
                  </a:cubicBezTo>
                  <a:cubicBezTo>
                    <a:pt x="183" y="652"/>
                    <a:pt x="183" y="470"/>
                    <a:pt x="304" y="318"/>
                  </a:cubicBezTo>
                  <a:cubicBezTo>
                    <a:pt x="487" y="44"/>
                    <a:pt x="730" y="14"/>
                    <a:pt x="730" y="14"/>
                  </a:cubicBezTo>
                  <a:cubicBezTo>
                    <a:pt x="730" y="14"/>
                    <a:pt x="703" y="0"/>
                    <a:pt x="6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42;p76">
              <a:extLst>
                <a:ext uri="{FF2B5EF4-FFF2-40B4-BE49-F238E27FC236}">
                  <a16:creationId xmlns:a16="http://schemas.microsoft.com/office/drawing/2014/main" id="{A887A3F0-5283-49FD-B3BD-64276DA018EE}"/>
                </a:ext>
              </a:extLst>
            </p:cNvPr>
            <p:cNvSpPr/>
            <p:nvPr/>
          </p:nvSpPr>
          <p:spPr>
            <a:xfrm>
              <a:off x="5058100" y="1344525"/>
              <a:ext cx="89700" cy="88175"/>
            </a:xfrm>
            <a:custGeom>
              <a:avLst/>
              <a:gdLst/>
              <a:ahLst/>
              <a:cxnLst/>
              <a:rect l="l" t="t" r="r" b="b"/>
              <a:pathLst>
                <a:path w="3588" h="3527" extrusionOk="0">
                  <a:moveTo>
                    <a:pt x="1004" y="3405"/>
                  </a:moveTo>
                  <a:lnTo>
                    <a:pt x="1004" y="3405"/>
                  </a:lnTo>
                  <a:lnTo>
                    <a:pt x="1004" y="3405"/>
                  </a:lnTo>
                  <a:close/>
                  <a:moveTo>
                    <a:pt x="1855" y="1"/>
                  </a:moveTo>
                  <a:lnTo>
                    <a:pt x="1278" y="31"/>
                  </a:lnTo>
                  <a:lnTo>
                    <a:pt x="1247" y="31"/>
                  </a:lnTo>
                  <a:lnTo>
                    <a:pt x="1247" y="92"/>
                  </a:lnTo>
                  <a:cubicBezTo>
                    <a:pt x="1219" y="178"/>
                    <a:pt x="1217" y="290"/>
                    <a:pt x="1217" y="404"/>
                  </a:cubicBezTo>
                  <a:lnTo>
                    <a:pt x="1217" y="404"/>
                  </a:lnTo>
                  <a:cubicBezTo>
                    <a:pt x="1117" y="433"/>
                    <a:pt x="1017" y="483"/>
                    <a:pt x="918" y="553"/>
                  </a:cubicBezTo>
                  <a:lnTo>
                    <a:pt x="918" y="553"/>
                  </a:lnTo>
                  <a:lnTo>
                    <a:pt x="639" y="426"/>
                  </a:lnTo>
                  <a:lnTo>
                    <a:pt x="609" y="396"/>
                  </a:lnTo>
                  <a:lnTo>
                    <a:pt x="578" y="457"/>
                  </a:lnTo>
                  <a:lnTo>
                    <a:pt x="214" y="913"/>
                  </a:lnTo>
                  <a:lnTo>
                    <a:pt x="183" y="943"/>
                  </a:lnTo>
                  <a:lnTo>
                    <a:pt x="214" y="1004"/>
                  </a:lnTo>
                  <a:lnTo>
                    <a:pt x="414" y="1232"/>
                  </a:lnTo>
                  <a:lnTo>
                    <a:pt x="414" y="1232"/>
                  </a:lnTo>
                  <a:cubicBezTo>
                    <a:pt x="387" y="1322"/>
                    <a:pt x="349" y="1412"/>
                    <a:pt x="338" y="1501"/>
                  </a:cubicBezTo>
                  <a:lnTo>
                    <a:pt x="338" y="1501"/>
                  </a:lnTo>
                  <a:lnTo>
                    <a:pt x="62" y="1612"/>
                  </a:lnTo>
                  <a:lnTo>
                    <a:pt x="1" y="1642"/>
                  </a:lnTo>
                  <a:lnTo>
                    <a:pt x="1" y="1703"/>
                  </a:lnTo>
                  <a:cubicBezTo>
                    <a:pt x="1" y="1885"/>
                    <a:pt x="31" y="2068"/>
                    <a:pt x="62" y="2281"/>
                  </a:cubicBezTo>
                  <a:lnTo>
                    <a:pt x="62" y="2341"/>
                  </a:lnTo>
                  <a:lnTo>
                    <a:pt x="123" y="2341"/>
                  </a:lnTo>
                  <a:lnTo>
                    <a:pt x="419" y="2366"/>
                  </a:lnTo>
                  <a:lnTo>
                    <a:pt x="419" y="2366"/>
                  </a:lnTo>
                  <a:cubicBezTo>
                    <a:pt x="466" y="2472"/>
                    <a:pt x="516" y="2549"/>
                    <a:pt x="582" y="2639"/>
                  </a:cubicBezTo>
                  <a:lnTo>
                    <a:pt x="582" y="2639"/>
                  </a:lnTo>
                  <a:lnTo>
                    <a:pt x="457" y="2888"/>
                  </a:lnTo>
                  <a:lnTo>
                    <a:pt x="426" y="2949"/>
                  </a:lnTo>
                  <a:lnTo>
                    <a:pt x="487" y="3010"/>
                  </a:lnTo>
                  <a:lnTo>
                    <a:pt x="943" y="3344"/>
                  </a:lnTo>
                  <a:lnTo>
                    <a:pt x="1004" y="3405"/>
                  </a:lnTo>
                  <a:lnTo>
                    <a:pt x="1065" y="3344"/>
                  </a:lnTo>
                  <a:lnTo>
                    <a:pt x="1304" y="3158"/>
                  </a:lnTo>
                  <a:lnTo>
                    <a:pt x="1304" y="3158"/>
                  </a:lnTo>
                  <a:cubicBezTo>
                    <a:pt x="1387" y="3193"/>
                    <a:pt x="1469" y="3213"/>
                    <a:pt x="1551" y="3220"/>
                  </a:cubicBezTo>
                  <a:lnTo>
                    <a:pt x="1551" y="3220"/>
                  </a:lnTo>
                  <a:lnTo>
                    <a:pt x="1551" y="3223"/>
                  </a:lnTo>
                  <a:lnTo>
                    <a:pt x="1582" y="3284"/>
                  </a:lnTo>
                  <a:lnTo>
                    <a:pt x="1642" y="3466"/>
                  </a:lnTo>
                  <a:lnTo>
                    <a:pt x="1673" y="3527"/>
                  </a:lnTo>
                  <a:lnTo>
                    <a:pt x="1734" y="3527"/>
                  </a:lnTo>
                  <a:lnTo>
                    <a:pt x="2311" y="3436"/>
                  </a:lnTo>
                  <a:lnTo>
                    <a:pt x="2372" y="3436"/>
                  </a:lnTo>
                  <a:lnTo>
                    <a:pt x="2372" y="3375"/>
                  </a:lnTo>
                  <a:cubicBezTo>
                    <a:pt x="2397" y="3273"/>
                    <a:pt x="2401" y="3172"/>
                    <a:pt x="2402" y="3071"/>
                  </a:cubicBezTo>
                  <a:lnTo>
                    <a:pt x="2402" y="3071"/>
                  </a:lnTo>
                  <a:cubicBezTo>
                    <a:pt x="2491" y="3026"/>
                    <a:pt x="2580" y="2978"/>
                    <a:pt x="2669" y="2915"/>
                  </a:cubicBezTo>
                  <a:lnTo>
                    <a:pt x="2669" y="2915"/>
                  </a:lnTo>
                  <a:lnTo>
                    <a:pt x="2919" y="3040"/>
                  </a:lnTo>
                  <a:lnTo>
                    <a:pt x="2980" y="3071"/>
                  </a:lnTo>
                  <a:lnTo>
                    <a:pt x="3041" y="3010"/>
                  </a:lnTo>
                  <a:lnTo>
                    <a:pt x="3375" y="2554"/>
                  </a:lnTo>
                  <a:lnTo>
                    <a:pt x="3405" y="2493"/>
                  </a:lnTo>
                  <a:lnTo>
                    <a:pt x="3375" y="2433"/>
                  </a:lnTo>
                  <a:lnTo>
                    <a:pt x="3157" y="2215"/>
                  </a:lnTo>
                  <a:lnTo>
                    <a:pt x="3157" y="2215"/>
                  </a:lnTo>
                  <a:cubicBezTo>
                    <a:pt x="3195" y="2109"/>
                    <a:pt x="3220" y="2018"/>
                    <a:pt x="3243" y="1928"/>
                  </a:cubicBezTo>
                  <a:lnTo>
                    <a:pt x="3243" y="1928"/>
                  </a:lnTo>
                  <a:lnTo>
                    <a:pt x="3527" y="1825"/>
                  </a:lnTo>
                  <a:lnTo>
                    <a:pt x="3588" y="1794"/>
                  </a:lnTo>
                  <a:lnTo>
                    <a:pt x="3588" y="1733"/>
                  </a:lnTo>
                  <a:cubicBezTo>
                    <a:pt x="3557" y="1551"/>
                    <a:pt x="3527" y="1369"/>
                    <a:pt x="3496" y="1186"/>
                  </a:cubicBezTo>
                  <a:lnTo>
                    <a:pt x="3496" y="1126"/>
                  </a:lnTo>
                  <a:lnTo>
                    <a:pt x="3436" y="1126"/>
                  </a:lnTo>
                  <a:lnTo>
                    <a:pt x="3149" y="1099"/>
                  </a:lnTo>
                  <a:lnTo>
                    <a:pt x="3149" y="1099"/>
                  </a:lnTo>
                  <a:cubicBezTo>
                    <a:pt x="3096" y="993"/>
                    <a:pt x="3040" y="888"/>
                    <a:pt x="2963" y="805"/>
                  </a:cubicBezTo>
                  <a:lnTo>
                    <a:pt x="2963" y="805"/>
                  </a:lnTo>
                  <a:cubicBezTo>
                    <a:pt x="2995" y="706"/>
                    <a:pt x="3045" y="627"/>
                    <a:pt x="3071" y="548"/>
                  </a:cubicBezTo>
                  <a:lnTo>
                    <a:pt x="3101" y="487"/>
                  </a:lnTo>
                  <a:lnTo>
                    <a:pt x="3071" y="487"/>
                  </a:lnTo>
                  <a:lnTo>
                    <a:pt x="2615" y="122"/>
                  </a:lnTo>
                  <a:lnTo>
                    <a:pt x="2554" y="122"/>
                  </a:lnTo>
                  <a:lnTo>
                    <a:pt x="2289" y="358"/>
                  </a:lnTo>
                  <a:lnTo>
                    <a:pt x="2289" y="358"/>
                  </a:lnTo>
                  <a:cubicBezTo>
                    <a:pt x="2205" y="331"/>
                    <a:pt x="2121" y="305"/>
                    <a:pt x="2037" y="305"/>
                  </a:cubicBezTo>
                  <a:lnTo>
                    <a:pt x="1946" y="305"/>
                  </a:lnTo>
                  <a:cubicBezTo>
                    <a:pt x="1946" y="305"/>
                    <a:pt x="2068" y="305"/>
                    <a:pt x="2311" y="426"/>
                  </a:cubicBezTo>
                  <a:lnTo>
                    <a:pt x="2555" y="237"/>
                  </a:lnTo>
                  <a:lnTo>
                    <a:pt x="2555" y="237"/>
                  </a:lnTo>
                  <a:lnTo>
                    <a:pt x="2955" y="530"/>
                  </a:lnTo>
                  <a:lnTo>
                    <a:pt x="2955" y="530"/>
                  </a:lnTo>
                  <a:cubicBezTo>
                    <a:pt x="2909" y="614"/>
                    <a:pt x="2880" y="718"/>
                    <a:pt x="2828" y="822"/>
                  </a:cubicBezTo>
                  <a:lnTo>
                    <a:pt x="2828" y="852"/>
                  </a:lnTo>
                  <a:lnTo>
                    <a:pt x="2828" y="882"/>
                  </a:lnTo>
                  <a:cubicBezTo>
                    <a:pt x="2889" y="974"/>
                    <a:pt x="2949" y="1065"/>
                    <a:pt x="3010" y="1186"/>
                  </a:cubicBezTo>
                  <a:lnTo>
                    <a:pt x="3010" y="1217"/>
                  </a:lnTo>
                  <a:lnTo>
                    <a:pt x="3041" y="1217"/>
                  </a:lnTo>
                  <a:lnTo>
                    <a:pt x="3322" y="1242"/>
                  </a:lnTo>
                  <a:lnTo>
                    <a:pt x="3322" y="1242"/>
                  </a:lnTo>
                  <a:cubicBezTo>
                    <a:pt x="3346" y="1402"/>
                    <a:pt x="3370" y="1531"/>
                    <a:pt x="3394" y="1688"/>
                  </a:cubicBezTo>
                  <a:lnTo>
                    <a:pt x="3394" y="1688"/>
                  </a:lnTo>
                  <a:lnTo>
                    <a:pt x="3101" y="1794"/>
                  </a:lnTo>
                  <a:lnTo>
                    <a:pt x="3071" y="1794"/>
                  </a:lnTo>
                  <a:lnTo>
                    <a:pt x="3071" y="1855"/>
                  </a:lnTo>
                  <a:cubicBezTo>
                    <a:pt x="3071" y="1977"/>
                    <a:pt x="3010" y="2098"/>
                    <a:pt x="2980" y="2189"/>
                  </a:cubicBezTo>
                  <a:lnTo>
                    <a:pt x="2949" y="2250"/>
                  </a:lnTo>
                  <a:lnTo>
                    <a:pt x="2980" y="2281"/>
                  </a:lnTo>
                  <a:lnTo>
                    <a:pt x="3172" y="2497"/>
                  </a:lnTo>
                  <a:lnTo>
                    <a:pt x="2884" y="2856"/>
                  </a:lnTo>
                  <a:lnTo>
                    <a:pt x="2645" y="2737"/>
                  </a:lnTo>
                  <a:lnTo>
                    <a:pt x="2585" y="2706"/>
                  </a:lnTo>
                  <a:lnTo>
                    <a:pt x="2554" y="2737"/>
                  </a:lnTo>
                  <a:cubicBezTo>
                    <a:pt x="2463" y="2797"/>
                    <a:pt x="2372" y="2858"/>
                    <a:pt x="2250" y="2919"/>
                  </a:cubicBezTo>
                  <a:lnTo>
                    <a:pt x="2189" y="2949"/>
                  </a:lnTo>
                  <a:lnTo>
                    <a:pt x="2189" y="2980"/>
                  </a:lnTo>
                  <a:cubicBezTo>
                    <a:pt x="2165" y="3076"/>
                    <a:pt x="2160" y="3172"/>
                    <a:pt x="2159" y="3268"/>
                  </a:cubicBezTo>
                  <a:lnTo>
                    <a:pt x="2159" y="3268"/>
                  </a:lnTo>
                  <a:lnTo>
                    <a:pt x="1740" y="3334"/>
                  </a:lnTo>
                  <a:lnTo>
                    <a:pt x="1740" y="3334"/>
                  </a:lnTo>
                  <a:lnTo>
                    <a:pt x="1703" y="3223"/>
                  </a:lnTo>
                  <a:lnTo>
                    <a:pt x="1673" y="3132"/>
                  </a:lnTo>
                  <a:lnTo>
                    <a:pt x="1673" y="3101"/>
                  </a:lnTo>
                  <a:lnTo>
                    <a:pt x="1612" y="3040"/>
                  </a:lnTo>
                  <a:cubicBezTo>
                    <a:pt x="1490" y="3040"/>
                    <a:pt x="1369" y="3010"/>
                    <a:pt x="1278" y="2949"/>
                  </a:cubicBezTo>
                  <a:lnTo>
                    <a:pt x="1217" y="2919"/>
                  </a:lnTo>
                  <a:lnTo>
                    <a:pt x="1186" y="2980"/>
                  </a:lnTo>
                  <a:cubicBezTo>
                    <a:pt x="1116" y="3027"/>
                    <a:pt x="1045" y="3092"/>
                    <a:pt x="974" y="3147"/>
                  </a:cubicBezTo>
                  <a:lnTo>
                    <a:pt x="974" y="3147"/>
                  </a:lnTo>
                  <a:lnTo>
                    <a:pt x="614" y="2877"/>
                  </a:lnTo>
                  <a:lnTo>
                    <a:pt x="730" y="2645"/>
                  </a:lnTo>
                  <a:lnTo>
                    <a:pt x="761" y="2585"/>
                  </a:lnTo>
                  <a:lnTo>
                    <a:pt x="730" y="2554"/>
                  </a:lnTo>
                  <a:cubicBezTo>
                    <a:pt x="639" y="2463"/>
                    <a:pt x="578" y="2341"/>
                    <a:pt x="548" y="2250"/>
                  </a:cubicBezTo>
                  <a:lnTo>
                    <a:pt x="518" y="2189"/>
                  </a:lnTo>
                  <a:lnTo>
                    <a:pt x="457" y="2189"/>
                  </a:lnTo>
                  <a:lnTo>
                    <a:pt x="201" y="2166"/>
                  </a:lnTo>
                  <a:lnTo>
                    <a:pt x="201" y="2166"/>
                  </a:lnTo>
                  <a:cubicBezTo>
                    <a:pt x="179" y="2013"/>
                    <a:pt x="156" y="1874"/>
                    <a:pt x="133" y="1738"/>
                  </a:cubicBezTo>
                  <a:lnTo>
                    <a:pt x="133" y="1738"/>
                  </a:lnTo>
                  <a:lnTo>
                    <a:pt x="396" y="1642"/>
                  </a:lnTo>
                  <a:lnTo>
                    <a:pt x="426" y="1642"/>
                  </a:lnTo>
                  <a:lnTo>
                    <a:pt x="426" y="1581"/>
                  </a:lnTo>
                  <a:cubicBezTo>
                    <a:pt x="457" y="1460"/>
                    <a:pt x="487" y="1338"/>
                    <a:pt x="518" y="1247"/>
                  </a:cubicBezTo>
                  <a:lnTo>
                    <a:pt x="548" y="1186"/>
                  </a:lnTo>
                  <a:lnTo>
                    <a:pt x="518" y="1156"/>
                  </a:lnTo>
                  <a:lnTo>
                    <a:pt x="313" y="926"/>
                  </a:lnTo>
                  <a:lnTo>
                    <a:pt x="615" y="548"/>
                  </a:lnTo>
                  <a:lnTo>
                    <a:pt x="882" y="670"/>
                  </a:lnTo>
                  <a:lnTo>
                    <a:pt x="913" y="670"/>
                  </a:lnTo>
                  <a:lnTo>
                    <a:pt x="943" y="639"/>
                  </a:lnTo>
                  <a:cubicBezTo>
                    <a:pt x="1034" y="578"/>
                    <a:pt x="1126" y="487"/>
                    <a:pt x="1247" y="457"/>
                  </a:cubicBezTo>
                  <a:lnTo>
                    <a:pt x="1278" y="457"/>
                  </a:lnTo>
                  <a:lnTo>
                    <a:pt x="1278" y="426"/>
                  </a:lnTo>
                  <a:lnTo>
                    <a:pt x="1304" y="114"/>
                  </a:lnTo>
                  <a:lnTo>
                    <a:pt x="1304" y="114"/>
                  </a:lnTo>
                  <a:lnTo>
                    <a:pt x="1796" y="36"/>
                  </a:lnTo>
                  <a:lnTo>
                    <a:pt x="1796" y="36"/>
                  </a:lnTo>
                  <a:cubicBezTo>
                    <a:pt x="1827" y="127"/>
                    <a:pt x="1886" y="246"/>
                    <a:pt x="1946" y="335"/>
                  </a:cubicBezTo>
                  <a:cubicBezTo>
                    <a:pt x="1916" y="214"/>
                    <a:pt x="1916" y="92"/>
                    <a:pt x="18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43;p76">
              <a:extLst>
                <a:ext uri="{FF2B5EF4-FFF2-40B4-BE49-F238E27FC236}">
                  <a16:creationId xmlns:a16="http://schemas.microsoft.com/office/drawing/2014/main" id="{B5669A8E-FED9-40B7-9B4B-866B3F2D3739}"/>
                </a:ext>
              </a:extLst>
            </p:cNvPr>
            <p:cNvSpPr/>
            <p:nvPr/>
          </p:nvSpPr>
          <p:spPr>
            <a:xfrm>
              <a:off x="1334650" y="1109450"/>
              <a:ext cx="4440825" cy="3133325"/>
            </a:xfrm>
            <a:custGeom>
              <a:avLst/>
              <a:gdLst/>
              <a:ahLst/>
              <a:cxnLst/>
              <a:rect l="l" t="t" r="r" b="b"/>
              <a:pathLst>
                <a:path w="177633" h="125333" extrusionOk="0">
                  <a:moveTo>
                    <a:pt x="176334" y="124624"/>
                  </a:moveTo>
                  <a:cubicBezTo>
                    <a:pt x="176224" y="124706"/>
                    <a:pt x="176110" y="124780"/>
                    <a:pt x="175991" y="124846"/>
                  </a:cubicBezTo>
                  <a:cubicBezTo>
                    <a:pt x="175626" y="125029"/>
                    <a:pt x="175262" y="125150"/>
                    <a:pt x="174866" y="125211"/>
                  </a:cubicBezTo>
                  <a:cubicBezTo>
                    <a:pt x="174745" y="125241"/>
                    <a:pt x="174593" y="125272"/>
                    <a:pt x="174441" y="125302"/>
                  </a:cubicBezTo>
                  <a:lnTo>
                    <a:pt x="174532" y="125302"/>
                  </a:lnTo>
                  <a:cubicBezTo>
                    <a:pt x="174593" y="125302"/>
                    <a:pt x="174684" y="125302"/>
                    <a:pt x="174806" y="125272"/>
                  </a:cubicBezTo>
                  <a:cubicBezTo>
                    <a:pt x="175201" y="125241"/>
                    <a:pt x="175566" y="125120"/>
                    <a:pt x="175900" y="124907"/>
                  </a:cubicBezTo>
                  <a:cubicBezTo>
                    <a:pt x="176056" y="124825"/>
                    <a:pt x="176200" y="124730"/>
                    <a:pt x="176334" y="124624"/>
                  </a:cubicBezTo>
                  <a:close/>
                  <a:moveTo>
                    <a:pt x="174182" y="1"/>
                  </a:moveTo>
                  <a:cubicBezTo>
                    <a:pt x="174064" y="1"/>
                    <a:pt x="173948" y="5"/>
                    <a:pt x="173833" y="12"/>
                  </a:cubicBezTo>
                  <a:lnTo>
                    <a:pt x="3192" y="12"/>
                  </a:lnTo>
                  <a:cubicBezTo>
                    <a:pt x="1793" y="12"/>
                    <a:pt x="578" y="893"/>
                    <a:pt x="152" y="2200"/>
                  </a:cubicBezTo>
                  <a:cubicBezTo>
                    <a:pt x="61" y="2535"/>
                    <a:pt x="30" y="2838"/>
                    <a:pt x="30" y="3173"/>
                  </a:cubicBezTo>
                  <a:lnTo>
                    <a:pt x="30" y="29009"/>
                  </a:lnTo>
                  <a:lnTo>
                    <a:pt x="30" y="58797"/>
                  </a:lnTo>
                  <a:lnTo>
                    <a:pt x="30" y="115120"/>
                  </a:lnTo>
                  <a:lnTo>
                    <a:pt x="30" y="121807"/>
                  </a:lnTo>
                  <a:cubicBezTo>
                    <a:pt x="0" y="122080"/>
                    <a:pt x="30" y="122354"/>
                    <a:pt x="61" y="122627"/>
                  </a:cubicBezTo>
                  <a:cubicBezTo>
                    <a:pt x="91" y="122931"/>
                    <a:pt x="182" y="123205"/>
                    <a:pt x="274" y="123448"/>
                  </a:cubicBezTo>
                  <a:cubicBezTo>
                    <a:pt x="760" y="124512"/>
                    <a:pt x="1763" y="125241"/>
                    <a:pt x="2918" y="125333"/>
                  </a:cubicBezTo>
                  <a:lnTo>
                    <a:pt x="86597" y="125333"/>
                  </a:lnTo>
                  <a:lnTo>
                    <a:pt x="174441" y="125272"/>
                  </a:lnTo>
                  <a:lnTo>
                    <a:pt x="86597" y="125211"/>
                  </a:lnTo>
                  <a:lnTo>
                    <a:pt x="2918" y="125211"/>
                  </a:lnTo>
                  <a:cubicBezTo>
                    <a:pt x="1824" y="125120"/>
                    <a:pt x="881" y="124421"/>
                    <a:pt x="426" y="123418"/>
                  </a:cubicBezTo>
                  <a:cubicBezTo>
                    <a:pt x="334" y="123175"/>
                    <a:pt x="274" y="122931"/>
                    <a:pt x="213" y="122658"/>
                  </a:cubicBezTo>
                  <a:cubicBezTo>
                    <a:pt x="182" y="122384"/>
                    <a:pt x="182" y="122111"/>
                    <a:pt x="182" y="121837"/>
                  </a:cubicBezTo>
                  <a:lnTo>
                    <a:pt x="182" y="115150"/>
                  </a:lnTo>
                  <a:lnTo>
                    <a:pt x="182" y="58858"/>
                  </a:lnTo>
                  <a:lnTo>
                    <a:pt x="182" y="4206"/>
                  </a:lnTo>
                  <a:cubicBezTo>
                    <a:pt x="152" y="3568"/>
                    <a:pt x="182" y="2930"/>
                    <a:pt x="334" y="2322"/>
                  </a:cubicBezTo>
                  <a:cubicBezTo>
                    <a:pt x="517" y="1714"/>
                    <a:pt x="881" y="1197"/>
                    <a:pt x="1398" y="802"/>
                  </a:cubicBezTo>
                  <a:cubicBezTo>
                    <a:pt x="1882" y="460"/>
                    <a:pt x="2446" y="252"/>
                    <a:pt x="3040" y="252"/>
                  </a:cubicBezTo>
                  <a:cubicBezTo>
                    <a:pt x="3081" y="252"/>
                    <a:pt x="3121" y="253"/>
                    <a:pt x="3161" y="255"/>
                  </a:cubicBezTo>
                  <a:lnTo>
                    <a:pt x="119911" y="255"/>
                  </a:lnTo>
                  <a:lnTo>
                    <a:pt x="170824" y="224"/>
                  </a:lnTo>
                  <a:lnTo>
                    <a:pt x="173833" y="224"/>
                  </a:lnTo>
                  <a:cubicBezTo>
                    <a:pt x="173948" y="217"/>
                    <a:pt x="174063" y="213"/>
                    <a:pt x="174177" y="213"/>
                  </a:cubicBezTo>
                  <a:cubicBezTo>
                    <a:pt x="174547" y="213"/>
                    <a:pt x="174913" y="253"/>
                    <a:pt x="175262" y="346"/>
                  </a:cubicBezTo>
                  <a:cubicBezTo>
                    <a:pt x="175718" y="468"/>
                    <a:pt x="176143" y="711"/>
                    <a:pt x="176508" y="1045"/>
                  </a:cubicBezTo>
                  <a:cubicBezTo>
                    <a:pt x="176842" y="1379"/>
                    <a:pt x="177116" y="1805"/>
                    <a:pt x="177268" y="2261"/>
                  </a:cubicBezTo>
                  <a:cubicBezTo>
                    <a:pt x="177420" y="2717"/>
                    <a:pt x="177450" y="3203"/>
                    <a:pt x="177420" y="3659"/>
                  </a:cubicBezTo>
                  <a:lnTo>
                    <a:pt x="177420" y="17915"/>
                  </a:lnTo>
                  <a:lnTo>
                    <a:pt x="177420" y="39222"/>
                  </a:lnTo>
                  <a:cubicBezTo>
                    <a:pt x="177450" y="66335"/>
                    <a:pt x="177450" y="88311"/>
                    <a:pt x="177450" y="103478"/>
                  </a:cubicBezTo>
                  <a:lnTo>
                    <a:pt x="177450" y="120956"/>
                  </a:lnTo>
                  <a:lnTo>
                    <a:pt x="177450" y="122354"/>
                  </a:lnTo>
                  <a:cubicBezTo>
                    <a:pt x="177450" y="122779"/>
                    <a:pt x="177359" y="123175"/>
                    <a:pt x="177177" y="123539"/>
                  </a:cubicBezTo>
                  <a:cubicBezTo>
                    <a:pt x="176977" y="123961"/>
                    <a:pt x="176696" y="124335"/>
                    <a:pt x="176334" y="124624"/>
                  </a:cubicBezTo>
                  <a:lnTo>
                    <a:pt x="176334" y="124624"/>
                  </a:lnTo>
                  <a:cubicBezTo>
                    <a:pt x="176728" y="124327"/>
                    <a:pt x="177054" y="123931"/>
                    <a:pt x="177268" y="123479"/>
                  </a:cubicBezTo>
                  <a:cubicBezTo>
                    <a:pt x="177450" y="123114"/>
                    <a:pt x="177541" y="122688"/>
                    <a:pt x="177541" y="122293"/>
                  </a:cubicBezTo>
                  <a:lnTo>
                    <a:pt x="177541" y="120864"/>
                  </a:lnTo>
                  <a:lnTo>
                    <a:pt x="177541" y="103387"/>
                  </a:lnTo>
                  <a:cubicBezTo>
                    <a:pt x="177572" y="88220"/>
                    <a:pt x="177572" y="66274"/>
                    <a:pt x="177572" y="39131"/>
                  </a:cubicBezTo>
                  <a:lnTo>
                    <a:pt x="177572" y="17823"/>
                  </a:lnTo>
                  <a:lnTo>
                    <a:pt x="177572" y="3598"/>
                  </a:lnTo>
                  <a:cubicBezTo>
                    <a:pt x="177632" y="3112"/>
                    <a:pt x="177572" y="2595"/>
                    <a:pt x="177420" y="2139"/>
                  </a:cubicBezTo>
                  <a:cubicBezTo>
                    <a:pt x="177085" y="1167"/>
                    <a:pt x="176295" y="407"/>
                    <a:pt x="175322" y="133"/>
                  </a:cubicBezTo>
                  <a:cubicBezTo>
                    <a:pt x="174951" y="40"/>
                    <a:pt x="174562" y="1"/>
                    <a:pt x="1741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44;p76">
              <a:extLst>
                <a:ext uri="{FF2B5EF4-FFF2-40B4-BE49-F238E27FC236}">
                  <a16:creationId xmlns:a16="http://schemas.microsoft.com/office/drawing/2014/main" id="{FA5185FA-C63F-44F3-9D51-F32AD0D633E9}"/>
                </a:ext>
              </a:extLst>
            </p:cNvPr>
            <p:cNvSpPr/>
            <p:nvPr/>
          </p:nvSpPr>
          <p:spPr>
            <a:xfrm>
              <a:off x="1466100" y="1313375"/>
              <a:ext cx="149725" cy="150500"/>
            </a:xfrm>
            <a:custGeom>
              <a:avLst/>
              <a:gdLst/>
              <a:ahLst/>
              <a:cxnLst/>
              <a:rect l="l" t="t" r="r" b="b"/>
              <a:pathLst>
                <a:path w="5989" h="6020" extrusionOk="0">
                  <a:moveTo>
                    <a:pt x="3010" y="1"/>
                  </a:moveTo>
                  <a:cubicBezTo>
                    <a:pt x="1338" y="1"/>
                    <a:pt x="0" y="1368"/>
                    <a:pt x="0" y="3010"/>
                  </a:cubicBezTo>
                  <a:cubicBezTo>
                    <a:pt x="0" y="4682"/>
                    <a:pt x="1338" y="6019"/>
                    <a:pt x="3010" y="6019"/>
                  </a:cubicBezTo>
                  <a:cubicBezTo>
                    <a:pt x="4651" y="6019"/>
                    <a:pt x="5988" y="4682"/>
                    <a:pt x="5988" y="3010"/>
                  </a:cubicBezTo>
                  <a:cubicBezTo>
                    <a:pt x="5988" y="1368"/>
                    <a:pt x="4651" y="1"/>
                    <a:pt x="3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45;p76">
              <a:extLst>
                <a:ext uri="{FF2B5EF4-FFF2-40B4-BE49-F238E27FC236}">
                  <a16:creationId xmlns:a16="http://schemas.microsoft.com/office/drawing/2014/main" id="{70416E3D-6552-40A2-B683-0B7988A5BC64}"/>
                </a:ext>
              </a:extLst>
            </p:cNvPr>
            <p:cNvSpPr/>
            <p:nvPr/>
          </p:nvSpPr>
          <p:spPr>
            <a:xfrm>
              <a:off x="2317175" y="3045150"/>
              <a:ext cx="337425" cy="336675"/>
            </a:xfrm>
            <a:custGeom>
              <a:avLst/>
              <a:gdLst/>
              <a:ahLst/>
              <a:cxnLst/>
              <a:rect l="l" t="t" r="r" b="b"/>
              <a:pathLst>
                <a:path w="13497" h="13467" extrusionOk="0">
                  <a:moveTo>
                    <a:pt x="6693" y="1"/>
                  </a:moveTo>
                  <a:cubicBezTo>
                    <a:pt x="2980" y="1"/>
                    <a:pt x="1" y="3029"/>
                    <a:pt x="1" y="6719"/>
                  </a:cubicBezTo>
                  <a:cubicBezTo>
                    <a:pt x="1" y="10457"/>
                    <a:pt x="3010" y="13466"/>
                    <a:pt x="6748" y="13466"/>
                  </a:cubicBezTo>
                  <a:cubicBezTo>
                    <a:pt x="10457" y="13466"/>
                    <a:pt x="13496" y="10457"/>
                    <a:pt x="13496" y="6719"/>
                  </a:cubicBezTo>
                  <a:cubicBezTo>
                    <a:pt x="13496" y="3010"/>
                    <a:pt x="10457" y="1"/>
                    <a:pt x="6748" y="1"/>
                  </a:cubicBezTo>
                  <a:cubicBezTo>
                    <a:pt x="6730" y="1"/>
                    <a:pt x="6711" y="1"/>
                    <a:pt x="66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46;p76">
              <a:extLst>
                <a:ext uri="{FF2B5EF4-FFF2-40B4-BE49-F238E27FC236}">
                  <a16:creationId xmlns:a16="http://schemas.microsoft.com/office/drawing/2014/main" id="{9CC45CB8-267D-45E4-B1D9-2E0A739D1808}"/>
                </a:ext>
              </a:extLst>
            </p:cNvPr>
            <p:cNvSpPr/>
            <p:nvPr/>
          </p:nvSpPr>
          <p:spPr>
            <a:xfrm>
              <a:off x="2408375" y="3112800"/>
              <a:ext cx="155800" cy="200700"/>
            </a:xfrm>
            <a:custGeom>
              <a:avLst/>
              <a:gdLst/>
              <a:ahLst/>
              <a:cxnLst/>
              <a:rect l="l" t="t" r="r" b="b"/>
              <a:pathLst>
                <a:path w="6232" h="8028" extrusionOk="0">
                  <a:moveTo>
                    <a:pt x="3313" y="0"/>
                  </a:moveTo>
                  <a:cubicBezTo>
                    <a:pt x="1125" y="0"/>
                    <a:pt x="31" y="1581"/>
                    <a:pt x="31" y="2888"/>
                  </a:cubicBezTo>
                  <a:cubicBezTo>
                    <a:pt x="0" y="3678"/>
                    <a:pt x="304" y="4377"/>
                    <a:pt x="973" y="4651"/>
                  </a:cubicBezTo>
                  <a:cubicBezTo>
                    <a:pt x="994" y="4658"/>
                    <a:pt x="1016" y="4662"/>
                    <a:pt x="1037" y="4662"/>
                  </a:cubicBezTo>
                  <a:cubicBezTo>
                    <a:pt x="1104" y="4662"/>
                    <a:pt x="1162" y="4622"/>
                    <a:pt x="1186" y="4529"/>
                  </a:cubicBezTo>
                  <a:cubicBezTo>
                    <a:pt x="1216" y="4438"/>
                    <a:pt x="1246" y="4256"/>
                    <a:pt x="1277" y="4165"/>
                  </a:cubicBezTo>
                  <a:cubicBezTo>
                    <a:pt x="1307" y="4073"/>
                    <a:pt x="1277" y="3952"/>
                    <a:pt x="1216" y="3891"/>
                  </a:cubicBezTo>
                  <a:cubicBezTo>
                    <a:pt x="1003" y="3648"/>
                    <a:pt x="912" y="3314"/>
                    <a:pt x="912" y="3010"/>
                  </a:cubicBezTo>
                  <a:cubicBezTo>
                    <a:pt x="912" y="1770"/>
                    <a:pt x="1887" y="788"/>
                    <a:pt x="3084" y="788"/>
                  </a:cubicBezTo>
                  <a:cubicBezTo>
                    <a:pt x="3120" y="788"/>
                    <a:pt x="3156" y="789"/>
                    <a:pt x="3192" y="791"/>
                  </a:cubicBezTo>
                  <a:cubicBezTo>
                    <a:pt x="4438" y="791"/>
                    <a:pt x="5107" y="1551"/>
                    <a:pt x="5107" y="2554"/>
                  </a:cubicBezTo>
                  <a:cubicBezTo>
                    <a:pt x="5107" y="3891"/>
                    <a:pt x="4499" y="4985"/>
                    <a:pt x="3648" y="4985"/>
                  </a:cubicBezTo>
                  <a:cubicBezTo>
                    <a:pt x="3631" y="4986"/>
                    <a:pt x="3615" y="4987"/>
                    <a:pt x="3599" y="4987"/>
                  </a:cubicBezTo>
                  <a:cubicBezTo>
                    <a:pt x="3137" y="4987"/>
                    <a:pt x="2801" y="4574"/>
                    <a:pt x="2918" y="4104"/>
                  </a:cubicBezTo>
                  <a:cubicBezTo>
                    <a:pt x="3100" y="3587"/>
                    <a:pt x="3222" y="3040"/>
                    <a:pt x="3313" y="2493"/>
                  </a:cubicBezTo>
                  <a:cubicBezTo>
                    <a:pt x="3374" y="2128"/>
                    <a:pt x="3070" y="1794"/>
                    <a:pt x="2705" y="1794"/>
                  </a:cubicBezTo>
                  <a:cubicBezTo>
                    <a:pt x="2219" y="1794"/>
                    <a:pt x="1793" y="2310"/>
                    <a:pt x="1793" y="2979"/>
                  </a:cubicBezTo>
                  <a:cubicBezTo>
                    <a:pt x="1793" y="3222"/>
                    <a:pt x="1854" y="3496"/>
                    <a:pt x="1945" y="3709"/>
                  </a:cubicBezTo>
                  <a:lnTo>
                    <a:pt x="1338" y="6232"/>
                  </a:lnTo>
                  <a:cubicBezTo>
                    <a:pt x="1246" y="6809"/>
                    <a:pt x="1246" y="7387"/>
                    <a:pt x="1338" y="7964"/>
                  </a:cubicBezTo>
                  <a:cubicBezTo>
                    <a:pt x="1338" y="8002"/>
                    <a:pt x="1372" y="8028"/>
                    <a:pt x="1406" y="8028"/>
                  </a:cubicBezTo>
                  <a:cubicBezTo>
                    <a:pt x="1427" y="8028"/>
                    <a:pt x="1448" y="8018"/>
                    <a:pt x="1459" y="7994"/>
                  </a:cubicBezTo>
                  <a:cubicBezTo>
                    <a:pt x="1824" y="7539"/>
                    <a:pt x="2097" y="7022"/>
                    <a:pt x="2280" y="6475"/>
                  </a:cubicBezTo>
                  <a:cubicBezTo>
                    <a:pt x="2341" y="6262"/>
                    <a:pt x="2614" y="5228"/>
                    <a:pt x="2614" y="5228"/>
                  </a:cubicBezTo>
                  <a:cubicBezTo>
                    <a:pt x="2842" y="5570"/>
                    <a:pt x="3230" y="5778"/>
                    <a:pt x="3653" y="5778"/>
                  </a:cubicBezTo>
                  <a:cubicBezTo>
                    <a:pt x="3681" y="5778"/>
                    <a:pt x="3710" y="5777"/>
                    <a:pt x="3739" y="5776"/>
                  </a:cubicBezTo>
                  <a:cubicBezTo>
                    <a:pt x="5228" y="5776"/>
                    <a:pt x="6231" y="4438"/>
                    <a:pt x="6231" y="2645"/>
                  </a:cubicBezTo>
                  <a:cubicBezTo>
                    <a:pt x="6231" y="1277"/>
                    <a:pt x="5076" y="0"/>
                    <a:pt x="3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47;p76">
              <a:extLst>
                <a:ext uri="{FF2B5EF4-FFF2-40B4-BE49-F238E27FC236}">
                  <a16:creationId xmlns:a16="http://schemas.microsoft.com/office/drawing/2014/main" id="{48C14240-22BC-48BC-BAEF-6F9D5919DE92}"/>
                </a:ext>
              </a:extLst>
            </p:cNvPr>
            <p:cNvSpPr/>
            <p:nvPr/>
          </p:nvSpPr>
          <p:spPr>
            <a:xfrm>
              <a:off x="2325525" y="3470700"/>
              <a:ext cx="48675" cy="142125"/>
            </a:xfrm>
            <a:custGeom>
              <a:avLst/>
              <a:gdLst/>
              <a:ahLst/>
              <a:cxnLst/>
              <a:rect l="l" t="t" r="r" b="b"/>
              <a:pathLst>
                <a:path w="1947" h="5685" extrusionOk="0">
                  <a:moveTo>
                    <a:pt x="1" y="1"/>
                  </a:moveTo>
                  <a:lnTo>
                    <a:pt x="1" y="517"/>
                  </a:lnTo>
                  <a:lnTo>
                    <a:pt x="1369" y="517"/>
                  </a:lnTo>
                  <a:lnTo>
                    <a:pt x="1369" y="5685"/>
                  </a:lnTo>
                  <a:lnTo>
                    <a:pt x="1946" y="5685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48;p76">
              <a:extLst>
                <a:ext uri="{FF2B5EF4-FFF2-40B4-BE49-F238E27FC236}">
                  <a16:creationId xmlns:a16="http://schemas.microsoft.com/office/drawing/2014/main" id="{59E93AA8-4AEB-4F60-A6EE-CF3B28197BA4}"/>
                </a:ext>
              </a:extLst>
            </p:cNvPr>
            <p:cNvSpPr/>
            <p:nvPr/>
          </p:nvSpPr>
          <p:spPr>
            <a:xfrm>
              <a:off x="2402275" y="3470700"/>
              <a:ext cx="102625" cy="143700"/>
            </a:xfrm>
            <a:custGeom>
              <a:avLst/>
              <a:gdLst/>
              <a:ahLst/>
              <a:cxnLst/>
              <a:rect l="l" t="t" r="r" b="b"/>
              <a:pathLst>
                <a:path w="4105" h="5748" extrusionOk="0">
                  <a:moveTo>
                    <a:pt x="700" y="1"/>
                  </a:moveTo>
                  <a:lnTo>
                    <a:pt x="396" y="2858"/>
                  </a:lnTo>
                  <a:lnTo>
                    <a:pt x="1612" y="2858"/>
                  </a:lnTo>
                  <a:cubicBezTo>
                    <a:pt x="3041" y="2858"/>
                    <a:pt x="3496" y="3344"/>
                    <a:pt x="3496" y="4043"/>
                  </a:cubicBezTo>
                  <a:cubicBezTo>
                    <a:pt x="3496" y="4742"/>
                    <a:pt x="3010" y="5198"/>
                    <a:pt x="2037" y="5198"/>
                  </a:cubicBezTo>
                  <a:cubicBezTo>
                    <a:pt x="2000" y="5200"/>
                    <a:pt x="1963" y="5201"/>
                    <a:pt x="1926" y="5201"/>
                  </a:cubicBezTo>
                  <a:cubicBezTo>
                    <a:pt x="1301" y="5201"/>
                    <a:pt x="734" y="4962"/>
                    <a:pt x="275" y="4560"/>
                  </a:cubicBezTo>
                  <a:lnTo>
                    <a:pt x="1" y="5016"/>
                  </a:lnTo>
                  <a:cubicBezTo>
                    <a:pt x="521" y="5478"/>
                    <a:pt x="1205" y="5748"/>
                    <a:pt x="1923" y="5748"/>
                  </a:cubicBezTo>
                  <a:cubicBezTo>
                    <a:pt x="1961" y="5748"/>
                    <a:pt x="1999" y="5747"/>
                    <a:pt x="2037" y="5746"/>
                  </a:cubicBezTo>
                  <a:cubicBezTo>
                    <a:pt x="3436" y="5746"/>
                    <a:pt x="4104" y="4986"/>
                    <a:pt x="4104" y="4013"/>
                  </a:cubicBezTo>
                  <a:cubicBezTo>
                    <a:pt x="4104" y="3010"/>
                    <a:pt x="3466" y="2341"/>
                    <a:pt x="1734" y="2341"/>
                  </a:cubicBezTo>
                  <a:lnTo>
                    <a:pt x="1004" y="2341"/>
                  </a:lnTo>
                  <a:lnTo>
                    <a:pt x="1217" y="517"/>
                  </a:lnTo>
                  <a:lnTo>
                    <a:pt x="3800" y="517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49;p76">
              <a:extLst>
                <a:ext uri="{FF2B5EF4-FFF2-40B4-BE49-F238E27FC236}">
                  <a16:creationId xmlns:a16="http://schemas.microsoft.com/office/drawing/2014/main" id="{FB4E69E2-72A1-452C-9EC6-70DAA47F0F3F}"/>
                </a:ext>
              </a:extLst>
            </p:cNvPr>
            <p:cNvSpPr/>
            <p:nvPr/>
          </p:nvSpPr>
          <p:spPr>
            <a:xfrm>
              <a:off x="2523100" y="3469175"/>
              <a:ext cx="114025" cy="145175"/>
            </a:xfrm>
            <a:custGeom>
              <a:avLst/>
              <a:gdLst/>
              <a:ahLst/>
              <a:cxnLst/>
              <a:rect l="l" t="t" r="r" b="b"/>
              <a:pathLst>
                <a:path w="4561" h="5807" extrusionOk="0">
                  <a:moveTo>
                    <a:pt x="2281" y="548"/>
                  </a:moveTo>
                  <a:cubicBezTo>
                    <a:pt x="3284" y="548"/>
                    <a:pt x="3983" y="1399"/>
                    <a:pt x="3983" y="2919"/>
                  </a:cubicBezTo>
                  <a:cubicBezTo>
                    <a:pt x="3983" y="4439"/>
                    <a:pt x="3284" y="5259"/>
                    <a:pt x="2281" y="5259"/>
                  </a:cubicBezTo>
                  <a:cubicBezTo>
                    <a:pt x="1308" y="5259"/>
                    <a:pt x="609" y="4439"/>
                    <a:pt x="609" y="2919"/>
                  </a:cubicBezTo>
                  <a:cubicBezTo>
                    <a:pt x="609" y="1369"/>
                    <a:pt x="1308" y="548"/>
                    <a:pt x="2281" y="548"/>
                  </a:cubicBezTo>
                  <a:close/>
                  <a:moveTo>
                    <a:pt x="2281" y="1"/>
                  </a:moveTo>
                  <a:cubicBezTo>
                    <a:pt x="974" y="1"/>
                    <a:pt x="1" y="1095"/>
                    <a:pt x="1" y="2919"/>
                  </a:cubicBezTo>
                  <a:cubicBezTo>
                    <a:pt x="1" y="4712"/>
                    <a:pt x="974" y="5807"/>
                    <a:pt x="2281" y="5807"/>
                  </a:cubicBezTo>
                  <a:cubicBezTo>
                    <a:pt x="3618" y="5807"/>
                    <a:pt x="4560" y="4712"/>
                    <a:pt x="4560" y="2919"/>
                  </a:cubicBezTo>
                  <a:cubicBezTo>
                    <a:pt x="4560" y="1095"/>
                    <a:pt x="3618" y="1"/>
                    <a:pt x="2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50;p76">
              <a:extLst>
                <a:ext uri="{FF2B5EF4-FFF2-40B4-BE49-F238E27FC236}">
                  <a16:creationId xmlns:a16="http://schemas.microsoft.com/office/drawing/2014/main" id="{23B571DB-E60C-45D3-B9DB-2F1244182E2B}"/>
                </a:ext>
              </a:extLst>
            </p:cNvPr>
            <p:cNvSpPr/>
            <p:nvPr/>
          </p:nvSpPr>
          <p:spPr>
            <a:xfrm>
              <a:off x="2425075" y="3707800"/>
              <a:ext cx="16750" cy="49400"/>
            </a:xfrm>
            <a:custGeom>
              <a:avLst/>
              <a:gdLst/>
              <a:ahLst/>
              <a:cxnLst/>
              <a:rect l="l" t="t" r="r" b="b"/>
              <a:pathLst>
                <a:path w="670" h="1976" extrusionOk="0">
                  <a:moveTo>
                    <a:pt x="1" y="0"/>
                  </a:moveTo>
                  <a:lnTo>
                    <a:pt x="1" y="183"/>
                  </a:lnTo>
                  <a:lnTo>
                    <a:pt x="457" y="183"/>
                  </a:lnTo>
                  <a:lnTo>
                    <a:pt x="457" y="1976"/>
                  </a:lnTo>
                  <a:lnTo>
                    <a:pt x="670" y="1976"/>
                  </a:lnTo>
                  <a:lnTo>
                    <a:pt x="670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51;p76">
              <a:extLst>
                <a:ext uri="{FF2B5EF4-FFF2-40B4-BE49-F238E27FC236}">
                  <a16:creationId xmlns:a16="http://schemas.microsoft.com/office/drawing/2014/main" id="{D0EC3AB5-80DD-4B15-AAF5-63C15270BC3F}"/>
                </a:ext>
              </a:extLst>
            </p:cNvPr>
            <p:cNvSpPr/>
            <p:nvPr/>
          </p:nvSpPr>
          <p:spPr>
            <a:xfrm>
              <a:off x="2451675" y="3708550"/>
              <a:ext cx="34975" cy="49425"/>
            </a:xfrm>
            <a:custGeom>
              <a:avLst/>
              <a:gdLst/>
              <a:ahLst/>
              <a:cxnLst/>
              <a:rect l="l" t="t" r="r" b="b"/>
              <a:pathLst>
                <a:path w="1399" h="1977" extrusionOk="0">
                  <a:moveTo>
                    <a:pt x="244" y="1"/>
                  </a:moveTo>
                  <a:lnTo>
                    <a:pt x="122" y="973"/>
                  </a:lnTo>
                  <a:lnTo>
                    <a:pt x="548" y="973"/>
                  </a:lnTo>
                  <a:cubicBezTo>
                    <a:pt x="1034" y="973"/>
                    <a:pt x="1217" y="1156"/>
                    <a:pt x="1217" y="1399"/>
                  </a:cubicBezTo>
                  <a:cubicBezTo>
                    <a:pt x="1217" y="1642"/>
                    <a:pt x="1034" y="1794"/>
                    <a:pt x="700" y="1794"/>
                  </a:cubicBezTo>
                  <a:cubicBezTo>
                    <a:pt x="457" y="1794"/>
                    <a:pt x="244" y="1733"/>
                    <a:pt x="92" y="1551"/>
                  </a:cubicBezTo>
                  <a:lnTo>
                    <a:pt x="1" y="1733"/>
                  </a:lnTo>
                  <a:cubicBezTo>
                    <a:pt x="183" y="1885"/>
                    <a:pt x="426" y="1976"/>
                    <a:pt x="700" y="1976"/>
                  </a:cubicBezTo>
                  <a:cubicBezTo>
                    <a:pt x="1186" y="1976"/>
                    <a:pt x="1399" y="1733"/>
                    <a:pt x="1399" y="1399"/>
                  </a:cubicBezTo>
                  <a:cubicBezTo>
                    <a:pt x="1399" y="1034"/>
                    <a:pt x="1186" y="821"/>
                    <a:pt x="578" y="791"/>
                  </a:cubicBezTo>
                  <a:lnTo>
                    <a:pt x="335" y="791"/>
                  </a:lnTo>
                  <a:lnTo>
                    <a:pt x="396" y="183"/>
                  </a:lnTo>
                  <a:lnTo>
                    <a:pt x="1308" y="183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52;p76">
              <a:extLst>
                <a:ext uri="{FF2B5EF4-FFF2-40B4-BE49-F238E27FC236}">
                  <a16:creationId xmlns:a16="http://schemas.microsoft.com/office/drawing/2014/main" id="{577659D9-56FF-480F-B534-36812E1AD42B}"/>
                </a:ext>
              </a:extLst>
            </p:cNvPr>
            <p:cNvSpPr/>
            <p:nvPr/>
          </p:nvSpPr>
          <p:spPr>
            <a:xfrm>
              <a:off x="2491950" y="3707800"/>
              <a:ext cx="52450" cy="50175"/>
            </a:xfrm>
            <a:custGeom>
              <a:avLst/>
              <a:gdLst/>
              <a:ahLst/>
              <a:cxnLst/>
              <a:rect l="l" t="t" r="r" b="b"/>
              <a:pathLst>
                <a:path w="2098" h="2007" extrusionOk="0">
                  <a:moveTo>
                    <a:pt x="457" y="152"/>
                  </a:moveTo>
                  <a:cubicBezTo>
                    <a:pt x="639" y="152"/>
                    <a:pt x="761" y="304"/>
                    <a:pt x="761" y="547"/>
                  </a:cubicBezTo>
                  <a:lnTo>
                    <a:pt x="730" y="547"/>
                  </a:lnTo>
                  <a:cubicBezTo>
                    <a:pt x="730" y="790"/>
                    <a:pt x="639" y="942"/>
                    <a:pt x="457" y="942"/>
                  </a:cubicBezTo>
                  <a:cubicBezTo>
                    <a:pt x="274" y="942"/>
                    <a:pt x="153" y="790"/>
                    <a:pt x="153" y="547"/>
                  </a:cubicBezTo>
                  <a:cubicBezTo>
                    <a:pt x="153" y="304"/>
                    <a:pt x="274" y="152"/>
                    <a:pt x="457" y="152"/>
                  </a:cubicBezTo>
                  <a:close/>
                  <a:moveTo>
                    <a:pt x="457" y="0"/>
                  </a:moveTo>
                  <a:cubicBezTo>
                    <a:pt x="183" y="0"/>
                    <a:pt x="1" y="213"/>
                    <a:pt x="1" y="547"/>
                  </a:cubicBezTo>
                  <a:cubicBezTo>
                    <a:pt x="1" y="882"/>
                    <a:pt x="183" y="1094"/>
                    <a:pt x="457" y="1094"/>
                  </a:cubicBezTo>
                  <a:cubicBezTo>
                    <a:pt x="700" y="1094"/>
                    <a:pt x="882" y="882"/>
                    <a:pt x="882" y="547"/>
                  </a:cubicBezTo>
                  <a:cubicBezTo>
                    <a:pt x="882" y="213"/>
                    <a:pt x="700" y="0"/>
                    <a:pt x="457" y="0"/>
                  </a:cubicBezTo>
                  <a:close/>
                  <a:moveTo>
                    <a:pt x="1672" y="1064"/>
                  </a:moveTo>
                  <a:cubicBezTo>
                    <a:pt x="1855" y="1064"/>
                    <a:pt x="1976" y="1216"/>
                    <a:pt x="1976" y="1459"/>
                  </a:cubicBezTo>
                  <a:lnTo>
                    <a:pt x="1946" y="1459"/>
                  </a:lnTo>
                  <a:cubicBezTo>
                    <a:pt x="1946" y="1733"/>
                    <a:pt x="1855" y="1885"/>
                    <a:pt x="1672" y="1885"/>
                  </a:cubicBezTo>
                  <a:cubicBezTo>
                    <a:pt x="1490" y="1885"/>
                    <a:pt x="1368" y="1733"/>
                    <a:pt x="1368" y="1459"/>
                  </a:cubicBezTo>
                  <a:cubicBezTo>
                    <a:pt x="1368" y="1216"/>
                    <a:pt x="1490" y="1064"/>
                    <a:pt x="1672" y="1064"/>
                  </a:cubicBezTo>
                  <a:close/>
                  <a:moveTo>
                    <a:pt x="1642" y="31"/>
                  </a:moveTo>
                  <a:lnTo>
                    <a:pt x="274" y="1976"/>
                  </a:lnTo>
                  <a:lnTo>
                    <a:pt x="457" y="1976"/>
                  </a:lnTo>
                  <a:lnTo>
                    <a:pt x="1794" y="31"/>
                  </a:lnTo>
                  <a:close/>
                  <a:moveTo>
                    <a:pt x="1672" y="942"/>
                  </a:moveTo>
                  <a:cubicBezTo>
                    <a:pt x="1399" y="942"/>
                    <a:pt x="1216" y="1155"/>
                    <a:pt x="1216" y="1459"/>
                  </a:cubicBezTo>
                  <a:cubicBezTo>
                    <a:pt x="1216" y="1793"/>
                    <a:pt x="1399" y="2006"/>
                    <a:pt x="1672" y="2006"/>
                  </a:cubicBezTo>
                  <a:cubicBezTo>
                    <a:pt x="1916" y="2006"/>
                    <a:pt x="2098" y="1793"/>
                    <a:pt x="2098" y="1459"/>
                  </a:cubicBezTo>
                  <a:cubicBezTo>
                    <a:pt x="2098" y="1155"/>
                    <a:pt x="1916" y="942"/>
                    <a:pt x="1672" y="94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53;p76">
              <a:extLst>
                <a:ext uri="{FF2B5EF4-FFF2-40B4-BE49-F238E27FC236}">
                  <a16:creationId xmlns:a16="http://schemas.microsoft.com/office/drawing/2014/main" id="{6CD4BE2A-4709-4443-8B20-2ABD6459F5BB}"/>
                </a:ext>
              </a:extLst>
            </p:cNvPr>
            <p:cNvSpPr/>
            <p:nvPr/>
          </p:nvSpPr>
          <p:spPr>
            <a:xfrm>
              <a:off x="3136350" y="3045150"/>
              <a:ext cx="335125" cy="334400"/>
            </a:xfrm>
            <a:custGeom>
              <a:avLst/>
              <a:gdLst/>
              <a:ahLst/>
              <a:cxnLst/>
              <a:rect l="l" t="t" r="r" b="b"/>
              <a:pathLst>
                <a:path w="13405" h="13376" extrusionOk="0">
                  <a:moveTo>
                    <a:pt x="6632" y="1"/>
                  </a:moveTo>
                  <a:cubicBezTo>
                    <a:pt x="2979" y="1"/>
                    <a:pt x="0" y="2999"/>
                    <a:pt x="0" y="6688"/>
                  </a:cubicBezTo>
                  <a:cubicBezTo>
                    <a:pt x="0" y="10397"/>
                    <a:pt x="2979" y="13375"/>
                    <a:pt x="6687" y="13375"/>
                  </a:cubicBezTo>
                  <a:cubicBezTo>
                    <a:pt x="10396" y="13375"/>
                    <a:pt x="13405" y="10397"/>
                    <a:pt x="13405" y="6688"/>
                  </a:cubicBezTo>
                  <a:cubicBezTo>
                    <a:pt x="13405" y="2980"/>
                    <a:pt x="10396" y="1"/>
                    <a:pt x="6687" y="1"/>
                  </a:cubicBezTo>
                  <a:cubicBezTo>
                    <a:pt x="6669" y="1"/>
                    <a:pt x="6650" y="1"/>
                    <a:pt x="66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54;p76">
              <a:extLst>
                <a:ext uri="{FF2B5EF4-FFF2-40B4-BE49-F238E27FC236}">
                  <a16:creationId xmlns:a16="http://schemas.microsoft.com/office/drawing/2014/main" id="{2717F3C2-4608-49B4-9B35-3074845A529E}"/>
                </a:ext>
              </a:extLst>
            </p:cNvPr>
            <p:cNvSpPr/>
            <p:nvPr/>
          </p:nvSpPr>
          <p:spPr>
            <a:xfrm>
              <a:off x="3160650" y="3105200"/>
              <a:ext cx="250050" cy="214325"/>
            </a:xfrm>
            <a:custGeom>
              <a:avLst/>
              <a:gdLst/>
              <a:ahLst/>
              <a:cxnLst/>
              <a:rect l="l" t="t" r="r" b="b"/>
              <a:pathLst>
                <a:path w="10002" h="8573" extrusionOk="0">
                  <a:moveTo>
                    <a:pt x="5715" y="760"/>
                  </a:moveTo>
                  <a:cubicBezTo>
                    <a:pt x="6506" y="760"/>
                    <a:pt x="7265" y="1034"/>
                    <a:pt x="7873" y="1520"/>
                  </a:cubicBezTo>
                  <a:cubicBezTo>
                    <a:pt x="7417" y="2098"/>
                    <a:pt x="6779" y="2554"/>
                    <a:pt x="6110" y="2827"/>
                  </a:cubicBezTo>
                  <a:cubicBezTo>
                    <a:pt x="5746" y="2159"/>
                    <a:pt x="5320" y="1490"/>
                    <a:pt x="4864" y="882"/>
                  </a:cubicBezTo>
                  <a:cubicBezTo>
                    <a:pt x="5138" y="791"/>
                    <a:pt x="5442" y="760"/>
                    <a:pt x="5715" y="760"/>
                  </a:cubicBezTo>
                  <a:close/>
                  <a:moveTo>
                    <a:pt x="4135" y="1155"/>
                  </a:moveTo>
                  <a:cubicBezTo>
                    <a:pt x="4591" y="1763"/>
                    <a:pt x="5016" y="2402"/>
                    <a:pt x="5381" y="3040"/>
                  </a:cubicBezTo>
                  <a:cubicBezTo>
                    <a:pt x="4378" y="3314"/>
                    <a:pt x="3344" y="3435"/>
                    <a:pt x="2311" y="3435"/>
                  </a:cubicBezTo>
                  <a:cubicBezTo>
                    <a:pt x="2554" y="2432"/>
                    <a:pt x="3223" y="1611"/>
                    <a:pt x="4135" y="1155"/>
                  </a:cubicBezTo>
                  <a:close/>
                  <a:moveTo>
                    <a:pt x="8420" y="2007"/>
                  </a:moveTo>
                  <a:cubicBezTo>
                    <a:pt x="8907" y="2584"/>
                    <a:pt x="9211" y="3314"/>
                    <a:pt x="9241" y="4073"/>
                  </a:cubicBezTo>
                  <a:cubicBezTo>
                    <a:pt x="8792" y="3993"/>
                    <a:pt x="8343" y="3955"/>
                    <a:pt x="7898" y="3955"/>
                  </a:cubicBezTo>
                  <a:cubicBezTo>
                    <a:pt x="7500" y="3955"/>
                    <a:pt x="7106" y="3986"/>
                    <a:pt x="6718" y="4043"/>
                  </a:cubicBezTo>
                  <a:cubicBezTo>
                    <a:pt x="6627" y="3830"/>
                    <a:pt x="6536" y="3648"/>
                    <a:pt x="6445" y="3435"/>
                  </a:cubicBezTo>
                  <a:cubicBezTo>
                    <a:pt x="7205" y="3131"/>
                    <a:pt x="7873" y="2645"/>
                    <a:pt x="8420" y="2007"/>
                  </a:cubicBezTo>
                  <a:close/>
                  <a:moveTo>
                    <a:pt x="5746" y="3739"/>
                  </a:moveTo>
                  <a:cubicBezTo>
                    <a:pt x="5806" y="3891"/>
                    <a:pt x="5898" y="4073"/>
                    <a:pt x="5958" y="4256"/>
                  </a:cubicBezTo>
                  <a:cubicBezTo>
                    <a:pt x="4743" y="4651"/>
                    <a:pt x="3679" y="5472"/>
                    <a:pt x="3010" y="6536"/>
                  </a:cubicBezTo>
                  <a:cubicBezTo>
                    <a:pt x="2463" y="5928"/>
                    <a:pt x="2189" y="5107"/>
                    <a:pt x="2189" y="4286"/>
                  </a:cubicBezTo>
                  <a:lnTo>
                    <a:pt x="2189" y="4195"/>
                  </a:lnTo>
                  <a:cubicBezTo>
                    <a:pt x="2291" y="4198"/>
                    <a:pt x="2392" y="4199"/>
                    <a:pt x="2493" y="4199"/>
                  </a:cubicBezTo>
                  <a:cubicBezTo>
                    <a:pt x="3603" y="4199"/>
                    <a:pt x="4687" y="4046"/>
                    <a:pt x="5746" y="3739"/>
                  </a:cubicBezTo>
                  <a:close/>
                  <a:moveTo>
                    <a:pt x="7866" y="4720"/>
                  </a:moveTo>
                  <a:cubicBezTo>
                    <a:pt x="8316" y="4720"/>
                    <a:pt x="8769" y="4760"/>
                    <a:pt x="9211" y="4833"/>
                  </a:cubicBezTo>
                  <a:cubicBezTo>
                    <a:pt x="9059" y="5806"/>
                    <a:pt x="8481" y="6657"/>
                    <a:pt x="7691" y="7204"/>
                  </a:cubicBezTo>
                  <a:lnTo>
                    <a:pt x="7691" y="7235"/>
                  </a:lnTo>
                  <a:cubicBezTo>
                    <a:pt x="7539" y="6384"/>
                    <a:pt x="7296" y="5563"/>
                    <a:pt x="6992" y="4773"/>
                  </a:cubicBezTo>
                  <a:cubicBezTo>
                    <a:pt x="7280" y="4737"/>
                    <a:pt x="7572" y="4720"/>
                    <a:pt x="7866" y="4720"/>
                  </a:cubicBezTo>
                  <a:close/>
                  <a:moveTo>
                    <a:pt x="6262" y="4925"/>
                  </a:moveTo>
                  <a:cubicBezTo>
                    <a:pt x="6597" y="5776"/>
                    <a:pt x="6840" y="6657"/>
                    <a:pt x="6992" y="7569"/>
                  </a:cubicBezTo>
                  <a:cubicBezTo>
                    <a:pt x="6597" y="7721"/>
                    <a:pt x="6141" y="7812"/>
                    <a:pt x="5715" y="7812"/>
                  </a:cubicBezTo>
                  <a:cubicBezTo>
                    <a:pt x="4925" y="7812"/>
                    <a:pt x="4165" y="7539"/>
                    <a:pt x="3557" y="7052"/>
                  </a:cubicBezTo>
                  <a:cubicBezTo>
                    <a:pt x="4165" y="6049"/>
                    <a:pt x="5138" y="5259"/>
                    <a:pt x="6262" y="4925"/>
                  </a:cubicBezTo>
                  <a:close/>
                  <a:moveTo>
                    <a:pt x="5715" y="0"/>
                  </a:moveTo>
                  <a:cubicBezTo>
                    <a:pt x="1916" y="0"/>
                    <a:pt x="1" y="4621"/>
                    <a:pt x="2706" y="7326"/>
                  </a:cubicBezTo>
                  <a:cubicBezTo>
                    <a:pt x="3577" y="8187"/>
                    <a:pt x="4643" y="8572"/>
                    <a:pt x="5689" y="8572"/>
                  </a:cubicBezTo>
                  <a:cubicBezTo>
                    <a:pt x="7891" y="8572"/>
                    <a:pt x="10001" y="6863"/>
                    <a:pt x="10001" y="4286"/>
                  </a:cubicBezTo>
                  <a:cubicBezTo>
                    <a:pt x="10001" y="1915"/>
                    <a:pt x="8086" y="0"/>
                    <a:pt x="5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55;p76">
              <a:extLst>
                <a:ext uri="{FF2B5EF4-FFF2-40B4-BE49-F238E27FC236}">
                  <a16:creationId xmlns:a16="http://schemas.microsoft.com/office/drawing/2014/main" id="{0FB10C8D-79CC-4200-A0D5-8153D5BBF71A}"/>
                </a:ext>
              </a:extLst>
            </p:cNvPr>
            <p:cNvSpPr/>
            <p:nvPr/>
          </p:nvSpPr>
          <p:spPr>
            <a:xfrm>
              <a:off x="3101400" y="3485900"/>
              <a:ext cx="103350" cy="144400"/>
            </a:xfrm>
            <a:custGeom>
              <a:avLst/>
              <a:gdLst/>
              <a:ahLst/>
              <a:cxnLst/>
              <a:rect l="l" t="t" r="r" b="b"/>
              <a:pathLst>
                <a:path w="4134" h="5776" extrusionOk="0">
                  <a:moveTo>
                    <a:pt x="243" y="1"/>
                  </a:moveTo>
                  <a:lnTo>
                    <a:pt x="243" y="517"/>
                  </a:lnTo>
                  <a:lnTo>
                    <a:pt x="3161" y="517"/>
                  </a:lnTo>
                  <a:lnTo>
                    <a:pt x="1581" y="2523"/>
                  </a:lnTo>
                  <a:lnTo>
                    <a:pt x="1581" y="2949"/>
                  </a:lnTo>
                  <a:lnTo>
                    <a:pt x="2006" y="2949"/>
                  </a:lnTo>
                  <a:cubicBezTo>
                    <a:pt x="3040" y="2949"/>
                    <a:pt x="3526" y="3375"/>
                    <a:pt x="3526" y="4074"/>
                  </a:cubicBezTo>
                  <a:cubicBezTo>
                    <a:pt x="3526" y="4773"/>
                    <a:pt x="3009" y="5229"/>
                    <a:pt x="2067" y="5229"/>
                  </a:cubicBezTo>
                  <a:cubicBezTo>
                    <a:pt x="2030" y="5230"/>
                    <a:pt x="1992" y="5231"/>
                    <a:pt x="1955" y="5231"/>
                  </a:cubicBezTo>
                  <a:cubicBezTo>
                    <a:pt x="1331" y="5231"/>
                    <a:pt x="763" y="4990"/>
                    <a:pt x="304" y="4560"/>
                  </a:cubicBezTo>
                  <a:lnTo>
                    <a:pt x="0" y="5046"/>
                  </a:lnTo>
                  <a:cubicBezTo>
                    <a:pt x="578" y="5533"/>
                    <a:pt x="1307" y="5776"/>
                    <a:pt x="2067" y="5776"/>
                  </a:cubicBezTo>
                  <a:cubicBezTo>
                    <a:pt x="3435" y="5776"/>
                    <a:pt x="4134" y="5046"/>
                    <a:pt x="4134" y="4074"/>
                  </a:cubicBezTo>
                  <a:cubicBezTo>
                    <a:pt x="4134" y="3162"/>
                    <a:pt x="3526" y="2523"/>
                    <a:pt x="2310" y="2463"/>
                  </a:cubicBezTo>
                  <a:lnTo>
                    <a:pt x="3921" y="426"/>
                  </a:lnTo>
                  <a:lnTo>
                    <a:pt x="39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56;p76">
              <a:extLst>
                <a:ext uri="{FF2B5EF4-FFF2-40B4-BE49-F238E27FC236}">
                  <a16:creationId xmlns:a16="http://schemas.microsoft.com/office/drawing/2014/main" id="{4F176731-5444-42AE-A17E-EFD06235D7D1}"/>
                </a:ext>
              </a:extLst>
            </p:cNvPr>
            <p:cNvSpPr/>
            <p:nvPr/>
          </p:nvSpPr>
          <p:spPr>
            <a:xfrm>
              <a:off x="3225250" y="3485150"/>
              <a:ext cx="114000" cy="145150"/>
            </a:xfrm>
            <a:custGeom>
              <a:avLst/>
              <a:gdLst/>
              <a:ahLst/>
              <a:cxnLst/>
              <a:rect l="l" t="t" r="r" b="b"/>
              <a:pathLst>
                <a:path w="4560" h="5806" extrusionOk="0">
                  <a:moveTo>
                    <a:pt x="2280" y="547"/>
                  </a:moveTo>
                  <a:cubicBezTo>
                    <a:pt x="3283" y="547"/>
                    <a:pt x="3952" y="1398"/>
                    <a:pt x="3952" y="2918"/>
                  </a:cubicBezTo>
                  <a:cubicBezTo>
                    <a:pt x="3952" y="4438"/>
                    <a:pt x="3283" y="5259"/>
                    <a:pt x="2280" y="5259"/>
                  </a:cubicBezTo>
                  <a:cubicBezTo>
                    <a:pt x="1277" y="5259"/>
                    <a:pt x="608" y="4438"/>
                    <a:pt x="608" y="2918"/>
                  </a:cubicBezTo>
                  <a:cubicBezTo>
                    <a:pt x="608" y="1368"/>
                    <a:pt x="1277" y="547"/>
                    <a:pt x="2280" y="547"/>
                  </a:cubicBezTo>
                  <a:close/>
                  <a:moveTo>
                    <a:pt x="2280" y="0"/>
                  </a:moveTo>
                  <a:cubicBezTo>
                    <a:pt x="973" y="0"/>
                    <a:pt x="1" y="1094"/>
                    <a:pt x="1" y="2918"/>
                  </a:cubicBezTo>
                  <a:cubicBezTo>
                    <a:pt x="1" y="4712"/>
                    <a:pt x="973" y="5806"/>
                    <a:pt x="2280" y="5806"/>
                  </a:cubicBezTo>
                  <a:cubicBezTo>
                    <a:pt x="3618" y="5806"/>
                    <a:pt x="4560" y="4712"/>
                    <a:pt x="4560" y="2918"/>
                  </a:cubicBezTo>
                  <a:cubicBezTo>
                    <a:pt x="4560" y="1094"/>
                    <a:pt x="3618" y="0"/>
                    <a:pt x="22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57;p76">
              <a:extLst>
                <a:ext uri="{FF2B5EF4-FFF2-40B4-BE49-F238E27FC236}">
                  <a16:creationId xmlns:a16="http://schemas.microsoft.com/office/drawing/2014/main" id="{83941D12-D860-40F5-A920-CC749B95F37A}"/>
                </a:ext>
              </a:extLst>
            </p:cNvPr>
            <p:cNvSpPr/>
            <p:nvPr/>
          </p:nvSpPr>
          <p:spPr>
            <a:xfrm>
              <a:off x="3360500" y="3485150"/>
              <a:ext cx="114025" cy="145150"/>
            </a:xfrm>
            <a:custGeom>
              <a:avLst/>
              <a:gdLst/>
              <a:ahLst/>
              <a:cxnLst/>
              <a:rect l="l" t="t" r="r" b="b"/>
              <a:pathLst>
                <a:path w="4561" h="5806" extrusionOk="0">
                  <a:moveTo>
                    <a:pt x="2281" y="547"/>
                  </a:moveTo>
                  <a:cubicBezTo>
                    <a:pt x="3253" y="547"/>
                    <a:pt x="3952" y="1398"/>
                    <a:pt x="3952" y="2918"/>
                  </a:cubicBezTo>
                  <a:cubicBezTo>
                    <a:pt x="3952" y="4438"/>
                    <a:pt x="3253" y="5259"/>
                    <a:pt x="2281" y="5259"/>
                  </a:cubicBezTo>
                  <a:cubicBezTo>
                    <a:pt x="1278" y="5259"/>
                    <a:pt x="578" y="4438"/>
                    <a:pt x="578" y="2918"/>
                  </a:cubicBezTo>
                  <a:cubicBezTo>
                    <a:pt x="578" y="1368"/>
                    <a:pt x="1278" y="547"/>
                    <a:pt x="2281" y="547"/>
                  </a:cubicBezTo>
                  <a:close/>
                  <a:moveTo>
                    <a:pt x="2281" y="0"/>
                  </a:moveTo>
                  <a:cubicBezTo>
                    <a:pt x="943" y="0"/>
                    <a:pt x="1" y="1094"/>
                    <a:pt x="1" y="2918"/>
                  </a:cubicBezTo>
                  <a:cubicBezTo>
                    <a:pt x="1" y="4712"/>
                    <a:pt x="943" y="5806"/>
                    <a:pt x="2281" y="5806"/>
                  </a:cubicBezTo>
                  <a:cubicBezTo>
                    <a:pt x="3588" y="5806"/>
                    <a:pt x="4560" y="4712"/>
                    <a:pt x="4560" y="2918"/>
                  </a:cubicBezTo>
                  <a:cubicBezTo>
                    <a:pt x="4560" y="1094"/>
                    <a:pt x="3588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58;p76">
              <a:extLst>
                <a:ext uri="{FF2B5EF4-FFF2-40B4-BE49-F238E27FC236}">
                  <a16:creationId xmlns:a16="http://schemas.microsoft.com/office/drawing/2014/main" id="{AC54421C-A53F-49CE-A513-4855552E36B4}"/>
                </a:ext>
              </a:extLst>
            </p:cNvPr>
            <p:cNvSpPr/>
            <p:nvPr/>
          </p:nvSpPr>
          <p:spPr>
            <a:xfrm>
              <a:off x="3242725" y="3724500"/>
              <a:ext cx="16750" cy="48675"/>
            </a:xfrm>
            <a:custGeom>
              <a:avLst/>
              <a:gdLst/>
              <a:ahLst/>
              <a:cxnLst/>
              <a:rect l="l" t="t" r="r" b="b"/>
              <a:pathLst>
                <a:path w="670" h="1947" extrusionOk="0">
                  <a:moveTo>
                    <a:pt x="1" y="1"/>
                  </a:moveTo>
                  <a:lnTo>
                    <a:pt x="1" y="183"/>
                  </a:lnTo>
                  <a:lnTo>
                    <a:pt x="487" y="183"/>
                  </a:lnTo>
                  <a:lnTo>
                    <a:pt x="487" y="1946"/>
                  </a:lnTo>
                  <a:lnTo>
                    <a:pt x="669" y="1946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59;p76">
              <a:extLst>
                <a:ext uri="{FF2B5EF4-FFF2-40B4-BE49-F238E27FC236}">
                  <a16:creationId xmlns:a16="http://schemas.microsoft.com/office/drawing/2014/main" id="{6691171E-C70B-40EA-B3D5-9E341E2CE5CB}"/>
                </a:ext>
              </a:extLst>
            </p:cNvPr>
            <p:cNvSpPr/>
            <p:nvPr/>
          </p:nvSpPr>
          <p:spPr>
            <a:xfrm>
              <a:off x="3269325" y="3724500"/>
              <a:ext cx="34975" cy="49425"/>
            </a:xfrm>
            <a:custGeom>
              <a:avLst/>
              <a:gdLst/>
              <a:ahLst/>
              <a:cxnLst/>
              <a:rect l="l" t="t" r="r" b="b"/>
              <a:pathLst>
                <a:path w="1399" h="1977" extrusionOk="0">
                  <a:moveTo>
                    <a:pt x="244" y="1"/>
                  </a:moveTo>
                  <a:lnTo>
                    <a:pt x="122" y="974"/>
                  </a:lnTo>
                  <a:lnTo>
                    <a:pt x="548" y="974"/>
                  </a:lnTo>
                  <a:cubicBezTo>
                    <a:pt x="1064" y="974"/>
                    <a:pt x="1216" y="1156"/>
                    <a:pt x="1216" y="1369"/>
                  </a:cubicBezTo>
                  <a:cubicBezTo>
                    <a:pt x="1216" y="1612"/>
                    <a:pt x="1034" y="1794"/>
                    <a:pt x="700" y="1794"/>
                  </a:cubicBezTo>
                  <a:cubicBezTo>
                    <a:pt x="487" y="1794"/>
                    <a:pt x="274" y="1703"/>
                    <a:pt x="92" y="1551"/>
                  </a:cubicBezTo>
                  <a:lnTo>
                    <a:pt x="0" y="1703"/>
                  </a:lnTo>
                  <a:cubicBezTo>
                    <a:pt x="183" y="1885"/>
                    <a:pt x="456" y="1977"/>
                    <a:pt x="700" y="1977"/>
                  </a:cubicBezTo>
                  <a:cubicBezTo>
                    <a:pt x="1186" y="1977"/>
                    <a:pt x="1399" y="1703"/>
                    <a:pt x="1399" y="1369"/>
                  </a:cubicBezTo>
                  <a:cubicBezTo>
                    <a:pt x="1399" y="1034"/>
                    <a:pt x="1186" y="791"/>
                    <a:pt x="608" y="791"/>
                  </a:cubicBezTo>
                  <a:lnTo>
                    <a:pt x="335" y="791"/>
                  </a:lnTo>
                  <a:lnTo>
                    <a:pt x="426" y="183"/>
                  </a:lnTo>
                  <a:lnTo>
                    <a:pt x="1307" y="18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60;p76">
              <a:extLst>
                <a:ext uri="{FF2B5EF4-FFF2-40B4-BE49-F238E27FC236}">
                  <a16:creationId xmlns:a16="http://schemas.microsoft.com/office/drawing/2014/main" id="{3AD7EC52-BB1F-4F6C-97B1-A89B22F6931A}"/>
                </a:ext>
              </a:extLst>
            </p:cNvPr>
            <p:cNvSpPr/>
            <p:nvPr/>
          </p:nvSpPr>
          <p:spPr>
            <a:xfrm>
              <a:off x="3309600" y="3723750"/>
              <a:ext cx="52450" cy="50175"/>
            </a:xfrm>
            <a:custGeom>
              <a:avLst/>
              <a:gdLst/>
              <a:ahLst/>
              <a:cxnLst/>
              <a:rect l="l" t="t" r="r" b="b"/>
              <a:pathLst>
                <a:path w="2098" h="2007" extrusionOk="0">
                  <a:moveTo>
                    <a:pt x="456" y="122"/>
                  </a:moveTo>
                  <a:cubicBezTo>
                    <a:pt x="639" y="122"/>
                    <a:pt x="760" y="274"/>
                    <a:pt x="760" y="548"/>
                  </a:cubicBezTo>
                  <a:cubicBezTo>
                    <a:pt x="760" y="791"/>
                    <a:pt x="639" y="943"/>
                    <a:pt x="456" y="943"/>
                  </a:cubicBezTo>
                  <a:cubicBezTo>
                    <a:pt x="274" y="943"/>
                    <a:pt x="152" y="791"/>
                    <a:pt x="152" y="548"/>
                  </a:cubicBezTo>
                  <a:cubicBezTo>
                    <a:pt x="152" y="274"/>
                    <a:pt x="274" y="122"/>
                    <a:pt x="456" y="122"/>
                  </a:cubicBezTo>
                  <a:close/>
                  <a:moveTo>
                    <a:pt x="456" y="0"/>
                  </a:moveTo>
                  <a:cubicBezTo>
                    <a:pt x="183" y="0"/>
                    <a:pt x="0" y="213"/>
                    <a:pt x="0" y="548"/>
                  </a:cubicBezTo>
                  <a:cubicBezTo>
                    <a:pt x="0" y="852"/>
                    <a:pt x="183" y="1064"/>
                    <a:pt x="456" y="1064"/>
                  </a:cubicBezTo>
                  <a:cubicBezTo>
                    <a:pt x="700" y="1064"/>
                    <a:pt x="882" y="852"/>
                    <a:pt x="882" y="548"/>
                  </a:cubicBezTo>
                  <a:cubicBezTo>
                    <a:pt x="882" y="213"/>
                    <a:pt x="700" y="0"/>
                    <a:pt x="456" y="0"/>
                  </a:cubicBezTo>
                  <a:close/>
                  <a:moveTo>
                    <a:pt x="1672" y="1064"/>
                  </a:moveTo>
                  <a:cubicBezTo>
                    <a:pt x="1855" y="1064"/>
                    <a:pt x="1976" y="1216"/>
                    <a:pt x="1976" y="1459"/>
                  </a:cubicBezTo>
                  <a:lnTo>
                    <a:pt x="1946" y="1459"/>
                  </a:lnTo>
                  <a:cubicBezTo>
                    <a:pt x="1946" y="1733"/>
                    <a:pt x="1855" y="1885"/>
                    <a:pt x="1672" y="1885"/>
                  </a:cubicBezTo>
                  <a:cubicBezTo>
                    <a:pt x="1490" y="1885"/>
                    <a:pt x="1368" y="1733"/>
                    <a:pt x="1368" y="1459"/>
                  </a:cubicBezTo>
                  <a:cubicBezTo>
                    <a:pt x="1368" y="1216"/>
                    <a:pt x="1490" y="1064"/>
                    <a:pt x="1672" y="1064"/>
                  </a:cubicBezTo>
                  <a:close/>
                  <a:moveTo>
                    <a:pt x="1642" y="31"/>
                  </a:moveTo>
                  <a:lnTo>
                    <a:pt x="304" y="1976"/>
                  </a:lnTo>
                  <a:lnTo>
                    <a:pt x="487" y="1976"/>
                  </a:lnTo>
                  <a:lnTo>
                    <a:pt x="1824" y="31"/>
                  </a:lnTo>
                  <a:close/>
                  <a:moveTo>
                    <a:pt x="1672" y="912"/>
                  </a:moveTo>
                  <a:cubicBezTo>
                    <a:pt x="1399" y="912"/>
                    <a:pt x="1216" y="1125"/>
                    <a:pt x="1216" y="1459"/>
                  </a:cubicBezTo>
                  <a:cubicBezTo>
                    <a:pt x="1216" y="1794"/>
                    <a:pt x="1399" y="2007"/>
                    <a:pt x="1672" y="2007"/>
                  </a:cubicBezTo>
                  <a:cubicBezTo>
                    <a:pt x="1915" y="2007"/>
                    <a:pt x="2098" y="1794"/>
                    <a:pt x="2098" y="1459"/>
                  </a:cubicBezTo>
                  <a:cubicBezTo>
                    <a:pt x="2098" y="1125"/>
                    <a:pt x="1915" y="912"/>
                    <a:pt x="1672" y="9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61;p76">
              <a:extLst>
                <a:ext uri="{FF2B5EF4-FFF2-40B4-BE49-F238E27FC236}">
                  <a16:creationId xmlns:a16="http://schemas.microsoft.com/office/drawing/2014/main" id="{9482A426-9D9E-4FCC-97EB-D4F0F81A72ED}"/>
                </a:ext>
              </a:extLst>
            </p:cNvPr>
            <p:cNvSpPr/>
            <p:nvPr/>
          </p:nvSpPr>
          <p:spPr>
            <a:xfrm>
              <a:off x="3864325" y="3045175"/>
              <a:ext cx="348800" cy="348800"/>
            </a:xfrm>
            <a:custGeom>
              <a:avLst/>
              <a:gdLst/>
              <a:ahLst/>
              <a:cxnLst/>
              <a:rect l="l" t="t" r="r" b="b"/>
              <a:pathLst>
                <a:path w="13952" h="13952" extrusionOk="0">
                  <a:moveTo>
                    <a:pt x="6961" y="0"/>
                  </a:moveTo>
                  <a:cubicBezTo>
                    <a:pt x="3101" y="0"/>
                    <a:pt x="0" y="3101"/>
                    <a:pt x="0" y="6961"/>
                  </a:cubicBezTo>
                  <a:cubicBezTo>
                    <a:pt x="0" y="10821"/>
                    <a:pt x="3101" y="13952"/>
                    <a:pt x="6961" y="13952"/>
                  </a:cubicBezTo>
                  <a:cubicBezTo>
                    <a:pt x="10821" y="13952"/>
                    <a:pt x="13952" y="10821"/>
                    <a:pt x="13952" y="6961"/>
                  </a:cubicBezTo>
                  <a:cubicBezTo>
                    <a:pt x="13952" y="3101"/>
                    <a:pt x="10821" y="0"/>
                    <a:pt x="6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62;p76">
              <a:extLst>
                <a:ext uri="{FF2B5EF4-FFF2-40B4-BE49-F238E27FC236}">
                  <a16:creationId xmlns:a16="http://schemas.microsoft.com/office/drawing/2014/main" id="{631B3C07-2D20-4ED0-8B96-F9502264F530}"/>
                </a:ext>
              </a:extLst>
            </p:cNvPr>
            <p:cNvSpPr/>
            <p:nvPr/>
          </p:nvSpPr>
          <p:spPr>
            <a:xfrm>
              <a:off x="3942600" y="3123425"/>
              <a:ext cx="191500" cy="191525"/>
            </a:xfrm>
            <a:custGeom>
              <a:avLst/>
              <a:gdLst/>
              <a:ahLst/>
              <a:cxnLst/>
              <a:rect l="l" t="t" r="r" b="b"/>
              <a:pathLst>
                <a:path w="7660" h="7661" extrusionOk="0">
                  <a:moveTo>
                    <a:pt x="3830" y="700"/>
                  </a:moveTo>
                  <a:cubicBezTo>
                    <a:pt x="4863" y="700"/>
                    <a:pt x="4985" y="700"/>
                    <a:pt x="5380" y="730"/>
                  </a:cubicBezTo>
                  <a:cubicBezTo>
                    <a:pt x="5623" y="730"/>
                    <a:pt x="5866" y="761"/>
                    <a:pt x="6110" y="852"/>
                  </a:cubicBezTo>
                  <a:cubicBezTo>
                    <a:pt x="6444" y="974"/>
                    <a:pt x="6687" y="1247"/>
                    <a:pt x="6809" y="1582"/>
                  </a:cubicBezTo>
                  <a:cubicBezTo>
                    <a:pt x="6900" y="1794"/>
                    <a:pt x="6961" y="2037"/>
                    <a:pt x="6961" y="2281"/>
                  </a:cubicBezTo>
                  <a:cubicBezTo>
                    <a:pt x="6961" y="2706"/>
                    <a:pt x="6991" y="2828"/>
                    <a:pt x="6991" y="3831"/>
                  </a:cubicBezTo>
                  <a:cubicBezTo>
                    <a:pt x="6991" y="4864"/>
                    <a:pt x="6991" y="4986"/>
                    <a:pt x="6961" y="5381"/>
                  </a:cubicBezTo>
                  <a:cubicBezTo>
                    <a:pt x="6961" y="5624"/>
                    <a:pt x="6900" y="5867"/>
                    <a:pt x="6809" y="6080"/>
                  </a:cubicBezTo>
                  <a:cubicBezTo>
                    <a:pt x="6687" y="6414"/>
                    <a:pt x="6444" y="6688"/>
                    <a:pt x="6110" y="6810"/>
                  </a:cubicBezTo>
                  <a:cubicBezTo>
                    <a:pt x="5866" y="6901"/>
                    <a:pt x="5623" y="6962"/>
                    <a:pt x="5380" y="6962"/>
                  </a:cubicBezTo>
                  <a:lnTo>
                    <a:pt x="2280" y="6962"/>
                  </a:lnTo>
                  <a:cubicBezTo>
                    <a:pt x="2037" y="6962"/>
                    <a:pt x="1793" y="6901"/>
                    <a:pt x="1581" y="6810"/>
                  </a:cubicBezTo>
                  <a:cubicBezTo>
                    <a:pt x="1246" y="6688"/>
                    <a:pt x="973" y="6414"/>
                    <a:pt x="851" y="6080"/>
                  </a:cubicBezTo>
                  <a:cubicBezTo>
                    <a:pt x="760" y="5867"/>
                    <a:pt x="730" y="5624"/>
                    <a:pt x="730" y="5381"/>
                  </a:cubicBezTo>
                  <a:cubicBezTo>
                    <a:pt x="730" y="4986"/>
                    <a:pt x="699" y="4864"/>
                    <a:pt x="699" y="3831"/>
                  </a:cubicBezTo>
                  <a:cubicBezTo>
                    <a:pt x="699" y="2828"/>
                    <a:pt x="699" y="2706"/>
                    <a:pt x="730" y="2281"/>
                  </a:cubicBezTo>
                  <a:cubicBezTo>
                    <a:pt x="730" y="2037"/>
                    <a:pt x="760" y="1794"/>
                    <a:pt x="851" y="1582"/>
                  </a:cubicBezTo>
                  <a:cubicBezTo>
                    <a:pt x="973" y="1247"/>
                    <a:pt x="1246" y="974"/>
                    <a:pt x="1581" y="852"/>
                  </a:cubicBezTo>
                  <a:cubicBezTo>
                    <a:pt x="1793" y="761"/>
                    <a:pt x="2037" y="730"/>
                    <a:pt x="2280" y="730"/>
                  </a:cubicBezTo>
                  <a:cubicBezTo>
                    <a:pt x="2705" y="700"/>
                    <a:pt x="2827" y="700"/>
                    <a:pt x="3830" y="700"/>
                  </a:cubicBezTo>
                  <a:close/>
                  <a:moveTo>
                    <a:pt x="3830" y="1"/>
                  </a:moveTo>
                  <a:cubicBezTo>
                    <a:pt x="2796" y="1"/>
                    <a:pt x="2675" y="1"/>
                    <a:pt x="2249" y="31"/>
                  </a:cubicBezTo>
                  <a:cubicBezTo>
                    <a:pt x="1945" y="31"/>
                    <a:pt x="1641" y="92"/>
                    <a:pt x="1337" y="214"/>
                  </a:cubicBezTo>
                  <a:cubicBezTo>
                    <a:pt x="821" y="396"/>
                    <a:pt x="426" y="822"/>
                    <a:pt x="213" y="1338"/>
                  </a:cubicBezTo>
                  <a:cubicBezTo>
                    <a:pt x="91" y="1612"/>
                    <a:pt x="30" y="1946"/>
                    <a:pt x="30" y="2250"/>
                  </a:cubicBezTo>
                  <a:cubicBezTo>
                    <a:pt x="30" y="2676"/>
                    <a:pt x="0" y="2797"/>
                    <a:pt x="0" y="3831"/>
                  </a:cubicBezTo>
                  <a:cubicBezTo>
                    <a:pt x="0" y="4864"/>
                    <a:pt x="0" y="5016"/>
                    <a:pt x="30" y="5411"/>
                  </a:cubicBezTo>
                  <a:cubicBezTo>
                    <a:pt x="30" y="5715"/>
                    <a:pt x="91" y="6050"/>
                    <a:pt x="213" y="6354"/>
                  </a:cubicBezTo>
                  <a:cubicBezTo>
                    <a:pt x="426" y="6840"/>
                    <a:pt x="821" y="7266"/>
                    <a:pt x="1337" y="7448"/>
                  </a:cubicBezTo>
                  <a:cubicBezTo>
                    <a:pt x="1641" y="7569"/>
                    <a:pt x="1945" y="7630"/>
                    <a:pt x="2249" y="7630"/>
                  </a:cubicBezTo>
                  <a:cubicBezTo>
                    <a:pt x="2675" y="7661"/>
                    <a:pt x="2796" y="7661"/>
                    <a:pt x="3830" y="7661"/>
                  </a:cubicBezTo>
                  <a:cubicBezTo>
                    <a:pt x="4894" y="7661"/>
                    <a:pt x="5015" y="7661"/>
                    <a:pt x="5410" y="7630"/>
                  </a:cubicBezTo>
                  <a:cubicBezTo>
                    <a:pt x="5745" y="7630"/>
                    <a:pt x="6049" y="7569"/>
                    <a:pt x="6353" y="7448"/>
                  </a:cubicBezTo>
                  <a:cubicBezTo>
                    <a:pt x="6869" y="7266"/>
                    <a:pt x="7265" y="6840"/>
                    <a:pt x="7477" y="6354"/>
                  </a:cubicBezTo>
                  <a:cubicBezTo>
                    <a:pt x="7569" y="6050"/>
                    <a:pt x="7629" y="5715"/>
                    <a:pt x="7629" y="5411"/>
                  </a:cubicBezTo>
                  <a:cubicBezTo>
                    <a:pt x="7660" y="5016"/>
                    <a:pt x="7660" y="4864"/>
                    <a:pt x="7660" y="3831"/>
                  </a:cubicBezTo>
                  <a:cubicBezTo>
                    <a:pt x="7660" y="2797"/>
                    <a:pt x="7660" y="2676"/>
                    <a:pt x="7629" y="2250"/>
                  </a:cubicBezTo>
                  <a:cubicBezTo>
                    <a:pt x="7629" y="1946"/>
                    <a:pt x="7569" y="1612"/>
                    <a:pt x="7477" y="1338"/>
                  </a:cubicBezTo>
                  <a:cubicBezTo>
                    <a:pt x="7265" y="822"/>
                    <a:pt x="6869" y="396"/>
                    <a:pt x="6353" y="214"/>
                  </a:cubicBezTo>
                  <a:cubicBezTo>
                    <a:pt x="6049" y="92"/>
                    <a:pt x="5745" y="31"/>
                    <a:pt x="5410" y="31"/>
                  </a:cubicBezTo>
                  <a:cubicBezTo>
                    <a:pt x="5015" y="1"/>
                    <a:pt x="4894" y="1"/>
                    <a:pt x="3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63;p76">
              <a:extLst>
                <a:ext uri="{FF2B5EF4-FFF2-40B4-BE49-F238E27FC236}">
                  <a16:creationId xmlns:a16="http://schemas.microsoft.com/office/drawing/2014/main" id="{FE8A7D76-EF3B-4536-9620-7D7E28592704}"/>
                </a:ext>
              </a:extLst>
            </p:cNvPr>
            <p:cNvSpPr/>
            <p:nvPr/>
          </p:nvSpPr>
          <p:spPr>
            <a:xfrm>
              <a:off x="3972975" y="3170525"/>
              <a:ext cx="114775" cy="98225"/>
            </a:xfrm>
            <a:custGeom>
              <a:avLst/>
              <a:gdLst/>
              <a:ahLst/>
              <a:cxnLst/>
              <a:rect l="l" t="t" r="r" b="b"/>
              <a:pathLst>
                <a:path w="4591" h="3929" extrusionOk="0">
                  <a:moveTo>
                    <a:pt x="2604" y="670"/>
                  </a:moveTo>
                  <a:cubicBezTo>
                    <a:pt x="3258" y="670"/>
                    <a:pt x="3892" y="1182"/>
                    <a:pt x="3892" y="1947"/>
                  </a:cubicBezTo>
                  <a:cubicBezTo>
                    <a:pt x="3892" y="2646"/>
                    <a:pt x="3314" y="3223"/>
                    <a:pt x="2615" y="3223"/>
                  </a:cubicBezTo>
                  <a:cubicBezTo>
                    <a:pt x="1490" y="3223"/>
                    <a:pt x="913" y="1856"/>
                    <a:pt x="1733" y="1035"/>
                  </a:cubicBezTo>
                  <a:cubicBezTo>
                    <a:pt x="1986" y="782"/>
                    <a:pt x="2297" y="670"/>
                    <a:pt x="2604" y="670"/>
                  </a:cubicBezTo>
                  <a:close/>
                  <a:moveTo>
                    <a:pt x="2670" y="1"/>
                  </a:moveTo>
                  <a:cubicBezTo>
                    <a:pt x="2652" y="1"/>
                    <a:pt x="2633" y="1"/>
                    <a:pt x="2615" y="1"/>
                  </a:cubicBezTo>
                  <a:cubicBezTo>
                    <a:pt x="882" y="1"/>
                    <a:pt x="1" y="2099"/>
                    <a:pt x="1247" y="3345"/>
                  </a:cubicBezTo>
                  <a:cubicBezTo>
                    <a:pt x="1640" y="3748"/>
                    <a:pt x="2129" y="3929"/>
                    <a:pt x="2610" y="3929"/>
                  </a:cubicBezTo>
                  <a:cubicBezTo>
                    <a:pt x="3617" y="3929"/>
                    <a:pt x="4591" y="3139"/>
                    <a:pt x="4591" y="1947"/>
                  </a:cubicBezTo>
                  <a:cubicBezTo>
                    <a:pt x="4591" y="871"/>
                    <a:pt x="3738" y="1"/>
                    <a:pt x="2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64;p76">
              <a:extLst>
                <a:ext uri="{FF2B5EF4-FFF2-40B4-BE49-F238E27FC236}">
                  <a16:creationId xmlns:a16="http://schemas.microsoft.com/office/drawing/2014/main" id="{F1C06E12-FB1E-4391-AE94-604B36021324}"/>
                </a:ext>
              </a:extLst>
            </p:cNvPr>
            <p:cNvSpPr/>
            <p:nvPr/>
          </p:nvSpPr>
          <p:spPr>
            <a:xfrm>
              <a:off x="4074050" y="3156875"/>
              <a:ext cx="27375" cy="23025"/>
            </a:xfrm>
            <a:custGeom>
              <a:avLst/>
              <a:gdLst/>
              <a:ahLst/>
              <a:cxnLst/>
              <a:rect l="l" t="t" r="r" b="b"/>
              <a:pathLst>
                <a:path w="1095" h="921" extrusionOk="0">
                  <a:moveTo>
                    <a:pt x="639" y="0"/>
                  </a:moveTo>
                  <a:cubicBezTo>
                    <a:pt x="213" y="0"/>
                    <a:pt x="1" y="487"/>
                    <a:pt x="304" y="791"/>
                  </a:cubicBezTo>
                  <a:cubicBezTo>
                    <a:pt x="393" y="879"/>
                    <a:pt x="508" y="920"/>
                    <a:pt x="622" y="920"/>
                  </a:cubicBezTo>
                  <a:cubicBezTo>
                    <a:pt x="859" y="920"/>
                    <a:pt x="1095" y="744"/>
                    <a:pt x="1095" y="456"/>
                  </a:cubicBezTo>
                  <a:cubicBezTo>
                    <a:pt x="1095" y="213"/>
                    <a:pt x="882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65;p76">
              <a:extLst>
                <a:ext uri="{FF2B5EF4-FFF2-40B4-BE49-F238E27FC236}">
                  <a16:creationId xmlns:a16="http://schemas.microsoft.com/office/drawing/2014/main" id="{71D6028D-A34E-419B-A39A-007FF04A50F6}"/>
                </a:ext>
              </a:extLst>
            </p:cNvPr>
            <p:cNvSpPr/>
            <p:nvPr/>
          </p:nvSpPr>
          <p:spPr>
            <a:xfrm>
              <a:off x="3916000" y="3499575"/>
              <a:ext cx="103375" cy="143700"/>
            </a:xfrm>
            <a:custGeom>
              <a:avLst/>
              <a:gdLst/>
              <a:ahLst/>
              <a:cxnLst/>
              <a:rect l="l" t="t" r="r" b="b"/>
              <a:pathLst>
                <a:path w="4135" h="5748" extrusionOk="0">
                  <a:moveTo>
                    <a:pt x="699" y="1"/>
                  </a:moveTo>
                  <a:lnTo>
                    <a:pt x="426" y="2858"/>
                  </a:lnTo>
                  <a:lnTo>
                    <a:pt x="1642" y="2858"/>
                  </a:lnTo>
                  <a:cubicBezTo>
                    <a:pt x="3070" y="2858"/>
                    <a:pt x="3526" y="3344"/>
                    <a:pt x="3526" y="4043"/>
                  </a:cubicBezTo>
                  <a:cubicBezTo>
                    <a:pt x="3526" y="4742"/>
                    <a:pt x="3009" y="5198"/>
                    <a:pt x="2037" y="5198"/>
                  </a:cubicBezTo>
                  <a:cubicBezTo>
                    <a:pt x="2001" y="5200"/>
                    <a:pt x="1965" y="5201"/>
                    <a:pt x="1930" y="5201"/>
                  </a:cubicBezTo>
                  <a:cubicBezTo>
                    <a:pt x="1328" y="5201"/>
                    <a:pt x="735" y="4960"/>
                    <a:pt x="304" y="4530"/>
                  </a:cubicBezTo>
                  <a:lnTo>
                    <a:pt x="0" y="5016"/>
                  </a:lnTo>
                  <a:cubicBezTo>
                    <a:pt x="549" y="5478"/>
                    <a:pt x="1234" y="5748"/>
                    <a:pt x="1953" y="5748"/>
                  </a:cubicBezTo>
                  <a:cubicBezTo>
                    <a:pt x="1991" y="5748"/>
                    <a:pt x="2029" y="5747"/>
                    <a:pt x="2067" y="5746"/>
                  </a:cubicBezTo>
                  <a:cubicBezTo>
                    <a:pt x="3465" y="5746"/>
                    <a:pt x="4134" y="4986"/>
                    <a:pt x="4134" y="4013"/>
                  </a:cubicBezTo>
                  <a:cubicBezTo>
                    <a:pt x="4134" y="3010"/>
                    <a:pt x="3465" y="2341"/>
                    <a:pt x="1763" y="2341"/>
                  </a:cubicBezTo>
                  <a:lnTo>
                    <a:pt x="1034" y="2341"/>
                  </a:lnTo>
                  <a:lnTo>
                    <a:pt x="1216" y="517"/>
                  </a:lnTo>
                  <a:lnTo>
                    <a:pt x="3830" y="517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66;p76">
              <a:extLst>
                <a:ext uri="{FF2B5EF4-FFF2-40B4-BE49-F238E27FC236}">
                  <a16:creationId xmlns:a16="http://schemas.microsoft.com/office/drawing/2014/main" id="{04D88C43-0FB4-4DF3-B83C-215512AF306F}"/>
                </a:ext>
              </a:extLst>
            </p:cNvPr>
            <p:cNvSpPr/>
            <p:nvPr/>
          </p:nvSpPr>
          <p:spPr>
            <a:xfrm>
              <a:off x="4037575" y="3498050"/>
              <a:ext cx="114000" cy="145175"/>
            </a:xfrm>
            <a:custGeom>
              <a:avLst/>
              <a:gdLst/>
              <a:ahLst/>
              <a:cxnLst/>
              <a:rect l="l" t="t" r="r" b="b"/>
              <a:pathLst>
                <a:path w="4560" h="5807" extrusionOk="0">
                  <a:moveTo>
                    <a:pt x="2280" y="548"/>
                  </a:moveTo>
                  <a:cubicBezTo>
                    <a:pt x="3283" y="548"/>
                    <a:pt x="3952" y="1369"/>
                    <a:pt x="3952" y="2889"/>
                  </a:cubicBezTo>
                  <a:cubicBezTo>
                    <a:pt x="3952" y="4439"/>
                    <a:pt x="3283" y="5259"/>
                    <a:pt x="2280" y="5259"/>
                  </a:cubicBezTo>
                  <a:cubicBezTo>
                    <a:pt x="1277" y="5259"/>
                    <a:pt x="608" y="4439"/>
                    <a:pt x="608" y="2889"/>
                  </a:cubicBezTo>
                  <a:cubicBezTo>
                    <a:pt x="608" y="1369"/>
                    <a:pt x="1277" y="548"/>
                    <a:pt x="2280" y="548"/>
                  </a:cubicBezTo>
                  <a:close/>
                  <a:moveTo>
                    <a:pt x="2280" y="1"/>
                  </a:moveTo>
                  <a:cubicBezTo>
                    <a:pt x="943" y="1"/>
                    <a:pt x="1" y="1095"/>
                    <a:pt x="1" y="2889"/>
                  </a:cubicBezTo>
                  <a:cubicBezTo>
                    <a:pt x="1" y="4712"/>
                    <a:pt x="973" y="5807"/>
                    <a:pt x="2280" y="5807"/>
                  </a:cubicBezTo>
                  <a:cubicBezTo>
                    <a:pt x="3587" y="5807"/>
                    <a:pt x="4560" y="4712"/>
                    <a:pt x="4560" y="2889"/>
                  </a:cubicBezTo>
                  <a:cubicBezTo>
                    <a:pt x="4560" y="1095"/>
                    <a:pt x="3618" y="1"/>
                    <a:pt x="22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67;p76">
              <a:extLst>
                <a:ext uri="{FF2B5EF4-FFF2-40B4-BE49-F238E27FC236}">
                  <a16:creationId xmlns:a16="http://schemas.microsoft.com/office/drawing/2014/main" id="{5BA2A0C5-D81D-4B24-A7B8-96D45F121E67}"/>
                </a:ext>
              </a:extLst>
            </p:cNvPr>
            <p:cNvSpPr/>
            <p:nvPr/>
          </p:nvSpPr>
          <p:spPr>
            <a:xfrm>
              <a:off x="3977550" y="3737425"/>
              <a:ext cx="16725" cy="48650"/>
            </a:xfrm>
            <a:custGeom>
              <a:avLst/>
              <a:gdLst/>
              <a:ahLst/>
              <a:cxnLst/>
              <a:rect l="l" t="t" r="r" b="b"/>
              <a:pathLst>
                <a:path w="669" h="1946" extrusionOk="0">
                  <a:moveTo>
                    <a:pt x="0" y="1"/>
                  </a:moveTo>
                  <a:lnTo>
                    <a:pt x="0" y="183"/>
                  </a:lnTo>
                  <a:lnTo>
                    <a:pt x="487" y="183"/>
                  </a:lnTo>
                  <a:lnTo>
                    <a:pt x="487" y="1946"/>
                  </a:lnTo>
                  <a:lnTo>
                    <a:pt x="669" y="1946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68;p76">
              <a:extLst>
                <a:ext uri="{FF2B5EF4-FFF2-40B4-BE49-F238E27FC236}">
                  <a16:creationId xmlns:a16="http://schemas.microsoft.com/office/drawing/2014/main" id="{14A45CCE-A6CA-480E-A5F6-E6B42FC4C759}"/>
                </a:ext>
              </a:extLst>
            </p:cNvPr>
            <p:cNvSpPr/>
            <p:nvPr/>
          </p:nvSpPr>
          <p:spPr>
            <a:xfrm>
              <a:off x="4004150" y="3737425"/>
              <a:ext cx="35725" cy="49425"/>
            </a:xfrm>
            <a:custGeom>
              <a:avLst/>
              <a:gdLst/>
              <a:ahLst/>
              <a:cxnLst/>
              <a:rect l="l" t="t" r="r" b="b"/>
              <a:pathLst>
                <a:path w="1429" h="1977" extrusionOk="0">
                  <a:moveTo>
                    <a:pt x="243" y="1"/>
                  </a:moveTo>
                  <a:lnTo>
                    <a:pt x="122" y="973"/>
                  </a:lnTo>
                  <a:lnTo>
                    <a:pt x="547" y="973"/>
                  </a:lnTo>
                  <a:cubicBezTo>
                    <a:pt x="1064" y="973"/>
                    <a:pt x="1216" y="1156"/>
                    <a:pt x="1216" y="1399"/>
                  </a:cubicBezTo>
                  <a:cubicBezTo>
                    <a:pt x="1216" y="1642"/>
                    <a:pt x="1034" y="1794"/>
                    <a:pt x="699" y="1794"/>
                  </a:cubicBezTo>
                  <a:cubicBezTo>
                    <a:pt x="486" y="1794"/>
                    <a:pt x="274" y="1703"/>
                    <a:pt x="91" y="1551"/>
                  </a:cubicBezTo>
                  <a:lnTo>
                    <a:pt x="0" y="1733"/>
                  </a:lnTo>
                  <a:cubicBezTo>
                    <a:pt x="182" y="1885"/>
                    <a:pt x="456" y="1976"/>
                    <a:pt x="699" y="1976"/>
                  </a:cubicBezTo>
                  <a:cubicBezTo>
                    <a:pt x="1186" y="1976"/>
                    <a:pt x="1429" y="1703"/>
                    <a:pt x="1429" y="1368"/>
                  </a:cubicBezTo>
                  <a:cubicBezTo>
                    <a:pt x="1429" y="1034"/>
                    <a:pt x="1186" y="791"/>
                    <a:pt x="608" y="791"/>
                  </a:cubicBezTo>
                  <a:lnTo>
                    <a:pt x="334" y="791"/>
                  </a:lnTo>
                  <a:lnTo>
                    <a:pt x="426" y="183"/>
                  </a:lnTo>
                  <a:lnTo>
                    <a:pt x="1307" y="18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69;p76">
              <a:extLst>
                <a:ext uri="{FF2B5EF4-FFF2-40B4-BE49-F238E27FC236}">
                  <a16:creationId xmlns:a16="http://schemas.microsoft.com/office/drawing/2014/main" id="{80115D67-FD09-4A75-B1E6-6706CA167C75}"/>
                </a:ext>
              </a:extLst>
            </p:cNvPr>
            <p:cNvSpPr/>
            <p:nvPr/>
          </p:nvSpPr>
          <p:spPr>
            <a:xfrm>
              <a:off x="4044425" y="3736675"/>
              <a:ext cx="52450" cy="50175"/>
            </a:xfrm>
            <a:custGeom>
              <a:avLst/>
              <a:gdLst/>
              <a:ahLst/>
              <a:cxnLst/>
              <a:rect l="l" t="t" r="r" b="b"/>
              <a:pathLst>
                <a:path w="2098" h="2007" extrusionOk="0">
                  <a:moveTo>
                    <a:pt x="456" y="152"/>
                  </a:moveTo>
                  <a:cubicBezTo>
                    <a:pt x="638" y="152"/>
                    <a:pt x="760" y="304"/>
                    <a:pt x="760" y="547"/>
                  </a:cubicBezTo>
                  <a:cubicBezTo>
                    <a:pt x="760" y="790"/>
                    <a:pt x="638" y="942"/>
                    <a:pt x="456" y="942"/>
                  </a:cubicBezTo>
                  <a:cubicBezTo>
                    <a:pt x="274" y="942"/>
                    <a:pt x="152" y="790"/>
                    <a:pt x="152" y="547"/>
                  </a:cubicBezTo>
                  <a:cubicBezTo>
                    <a:pt x="152" y="304"/>
                    <a:pt x="274" y="152"/>
                    <a:pt x="456" y="152"/>
                  </a:cubicBezTo>
                  <a:close/>
                  <a:moveTo>
                    <a:pt x="456" y="0"/>
                  </a:moveTo>
                  <a:cubicBezTo>
                    <a:pt x="182" y="0"/>
                    <a:pt x="0" y="213"/>
                    <a:pt x="0" y="547"/>
                  </a:cubicBezTo>
                  <a:cubicBezTo>
                    <a:pt x="0" y="851"/>
                    <a:pt x="182" y="1064"/>
                    <a:pt x="456" y="1064"/>
                  </a:cubicBezTo>
                  <a:cubicBezTo>
                    <a:pt x="699" y="1064"/>
                    <a:pt x="882" y="882"/>
                    <a:pt x="882" y="547"/>
                  </a:cubicBezTo>
                  <a:cubicBezTo>
                    <a:pt x="882" y="213"/>
                    <a:pt x="699" y="0"/>
                    <a:pt x="456" y="0"/>
                  </a:cubicBezTo>
                  <a:close/>
                  <a:moveTo>
                    <a:pt x="1641" y="1064"/>
                  </a:moveTo>
                  <a:cubicBezTo>
                    <a:pt x="1854" y="1064"/>
                    <a:pt x="1945" y="1216"/>
                    <a:pt x="1945" y="1459"/>
                  </a:cubicBezTo>
                  <a:cubicBezTo>
                    <a:pt x="1945" y="1733"/>
                    <a:pt x="1824" y="1885"/>
                    <a:pt x="1641" y="1885"/>
                  </a:cubicBezTo>
                  <a:cubicBezTo>
                    <a:pt x="1459" y="1885"/>
                    <a:pt x="1337" y="1733"/>
                    <a:pt x="1337" y="1459"/>
                  </a:cubicBezTo>
                  <a:cubicBezTo>
                    <a:pt x="1337" y="1216"/>
                    <a:pt x="1459" y="1064"/>
                    <a:pt x="1641" y="1064"/>
                  </a:cubicBezTo>
                  <a:close/>
                  <a:moveTo>
                    <a:pt x="1641" y="31"/>
                  </a:moveTo>
                  <a:lnTo>
                    <a:pt x="274" y="1976"/>
                  </a:lnTo>
                  <a:lnTo>
                    <a:pt x="456" y="1976"/>
                  </a:lnTo>
                  <a:lnTo>
                    <a:pt x="1793" y="31"/>
                  </a:lnTo>
                  <a:close/>
                  <a:moveTo>
                    <a:pt x="1641" y="942"/>
                  </a:moveTo>
                  <a:cubicBezTo>
                    <a:pt x="1368" y="942"/>
                    <a:pt x="1186" y="1155"/>
                    <a:pt x="1186" y="1459"/>
                  </a:cubicBezTo>
                  <a:lnTo>
                    <a:pt x="1216" y="1459"/>
                  </a:lnTo>
                  <a:cubicBezTo>
                    <a:pt x="1216" y="1794"/>
                    <a:pt x="1368" y="2006"/>
                    <a:pt x="1641" y="2006"/>
                  </a:cubicBezTo>
                  <a:cubicBezTo>
                    <a:pt x="1915" y="2006"/>
                    <a:pt x="2097" y="1794"/>
                    <a:pt x="2097" y="1459"/>
                  </a:cubicBezTo>
                  <a:cubicBezTo>
                    <a:pt x="2097" y="1155"/>
                    <a:pt x="1915" y="942"/>
                    <a:pt x="1641" y="94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70;p76">
              <a:extLst>
                <a:ext uri="{FF2B5EF4-FFF2-40B4-BE49-F238E27FC236}">
                  <a16:creationId xmlns:a16="http://schemas.microsoft.com/office/drawing/2014/main" id="{360AEE04-AEE0-441D-9273-64D0FE1E6C7B}"/>
                </a:ext>
              </a:extLst>
            </p:cNvPr>
            <p:cNvSpPr/>
            <p:nvPr/>
          </p:nvSpPr>
          <p:spPr>
            <a:xfrm>
              <a:off x="2317950" y="1941800"/>
              <a:ext cx="367050" cy="367050"/>
            </a:xfrm>
            <a:custGeom>
              <a:avLst/>
              <a:gdLst/>
              <a:ahLst/>
              <a:cxnLst/>
              <a:rect l="l" t="t" r="r" b="b"/>
              <a:pathLst>
                <a:path w="14682" h="14682" extrusionOk="0">
                  <a:moveTo>
                    <a:pt x="7356" y="1"/>
                  </a:moveTo>
                  <a:cubicBezTo>
                    <a:pt x="3313" y="1"/>
                    <a:pt x="0" y="3284"/>
                    <a:pt x="30" y="7326"/>
                  </a:cubicBezTo>
                  <a:cubicBezTo>
                    <a:pt x="0" y="11369"/>
                    <a:pt x="3283" y="14652"/>
                    <a:pt x="7325" y="14682"/>
                  </a:cubicBezTo>
                  <a:cubicBezTo>
                    <a:pt x="11398" y="14682"/>
                    <a:pt x="14681" y="11399"/>
                    <a:pt x="14681" y="7326"/>
                  </a:cubicBezTo>
                  <a:cubicBezTo>
                    <a:pt x="14681" y="3284"/>
                    <a:pt x="11398" y="1"/>
                    <a:pt x="735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71;p76">
              <a:extLst>
                <a:ext uri="{FF2B5EF4-FFF2-40B4-BE49-F238E27FC236}">
                  <a16:creationId xmlns:a16="http://schemas.microsoft.com/office/drawing/2014/main" id="{E416E650-AE15-4A03-802D-50ABC03C9A6B}"/>
                </a:ext>
              </a:extLst>
            </p:cNvPr>
            <p:cNvSpPr/>
            <p:nvPr/>
          </p:nvSpPr>
          <p:spPr>
            <a:xfrm>
              <a:off x="2450150" y="2014000"/>
              <a:ext cx="101850" cy="221900"/>
            </a:xfrm>
            <a:custGeom>
              <a:avLst/>
              <a:gdLst/>
              <a:ahLst/>
              <a:cxnLst/>
              <a:rect l="l" t="t" r="r" b="b"/>
              <a:pathLst>
                <a:path w="4074" h="8876" extrusionOk="0">
                  <a:moveTo>
                    <a:pt x="2858" y="0"/>
                  </a:moveTo>
                  <a:cubicBezTo>
                    <a:pt x="1521" y="0"/>
                    <a:pt x="913" y="608"/>
                    <a:pt x="913" y="1733"/>
                  </a:cubicBezTo>
                  <a:lnTo>
                    <a:pt x="913" y="2918"/>
                  </a:lnTo>
                  <a:lnTo>
                    <a:pt x="1" y="2918"/>
                  </a:lnTo>
                  <a:lnTo>
                    <a:pt x="1" y="4438"/>
                  </a:lnTo>
                  <a:lnTo>
                    <a:pt x="913" y="4438"/>
                  </a:lnTo>
                  <a:lnTo>
                    <a:pt x="943" y="8876"/>
                  </a:lnTo>
                  <a:lnTo>
                    <a:pt x="2706" y="8876"/>
                  </a:lnTo>
                  <a:lnTo>
                    <a:pt x="2706" y="4408"/>
                  </a:lnTo>
                  <a:lnTo>
                    <a:pt x="3952" y="4408"/>
                  </a:lnTo>
                  <a:lnTo>
                    <a:pt x="4074" y="2918"/>
                  </a:lnTo>
                  <a:lnTo>
                    <a:pt x="2706" y="2918"/>
                  </a:lnTo>
                  <a:lnTo>
                    <a:pt x="2706" y="2067"/>
                  </a:lnTo>
                  <a:cubicBezTo>
                    <a:pt x="2706" y="1703"/>
                    <a:pt x="2767" y="1581"/>
                    <a:pt x="3132" y="1581"/>
                  </a:cubicBezTo>
                  <a:lnTo>
                    <a:pt x="4074" y="1581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72;p76">
              <a:extLst>
                <a:ext uri="{FF2B5EF4-FFF2-40B4-BE49-F238E27FC236}">
                  <a16:creationId xmlns:a16="http://schemas.microsoft.com/office/drawing/2014/main" id="{8D080871-5A8F-41F7-9E31-73BB67CE96DD}"/>
                </a:ext>
              </a:extLst>
            </p:cNvPr>
            <p:cNvSpPr/>
            <p:nvPr/>
          </p:nvSpPr>
          <p:spPr>
            <a:xfrm>
              <a:off x="2307300" y="2442400"/>
              <a:ext cx="112500" cy="155975"/>
            </a:xfrm>
            <a:custGeom>
              <a:avLst/>
              <a:gdLst/>
              <a:ahLst/>
              <a:cxnLst/>
              <a:rect l="l" t="t" r="r" b="b"/>
              <a:pathLst>
                <a:path w="4500" h="6239" extrusionOk="0">
                  <a:moveTo>
                    <a:pt x="1997" y="0"/>
                  </a:moveTo>
                  <a:cubicBezTo>
                    <a:pt x="1242" y="0"/>
                    <a:pt x="505" y="328"/>
                    <a:pt x="1" y="889"/>
                  </a:cubicBezTo>
                  <a:lnTo>
                    <a:pt x="456" y="1254"/>
                  </a:lnTo>
                  <a:cubicBezTo>
                    <a:pt x="839" y="844"/>
                    <a:pt x="1368" y="606"/>
                    <a:pt x="1935" y="606"/>
                  </a:cubicBezTo>
                  <a:cubicBezTo>
                    <a:pt x="1999" y="606"/>
                    <a:pt x="2063" y="609"/>
                    <a:pt x="2128" y="615"/>
                  </a:cubicBezTo>
                  <a:cubicBezTo>
                    <a:pt x="3070" y="615"/>
                    <a:pt x="3557" y="1011"/>
                    <a:pt x="3557" y="1740"/>
                  </a:cubicBezTo>
                  <a:cubicBezTo>
                    <a:pt x="3557" y="2166"/>
                    <a:pt x="3435" y="2561"/>
                    <a:pt x="2736" y="3260"/>
                  </a:cubicBezTo>
                  <a:lnTo>
                    <a:pt x="152" y="5783"/>
                  </a:lnTo>
                  <a:lnTo>
                    <a:pt x="152" y="6239"/>
                  </a:lnTo>
                  <a:lnTo>
                    <a:pt x="4499" y="6239"/>
                  </a:lnTo>
                  <a:lnTo>
                    <a:pt x="4499" y="5661"/>
                  </a:lnTo>
                  <a:lnTo>
                    <a:pt x="1125" y="5661"/>
                  </a:lnTo>
                  <a:lnTo>
                    <a:pt x="3222" y="3594"/>
                  </a:lnTo>
                  <a:cubicBezTo>
                    <a:pt x="4043" y="2804"/>
                    <a:pt x="4226" y="2257"/>
                    <a:pt x="4226" y="1679"/>
                  </a:cubicBezTo>
                  <a:cubicBezTo>
                    <a:pt x="4226" y="646"/>
                    <a:pt x="3435" y="8"/>
                    <a:pt x="2189" y="8"/>
                  </a:cubicBezTo>
                  <a:cubicBezTo>
                    <a:pt x="2125" y="3"/>
                    <a:pt x="2061" y="0"/>
                    <a:pt x="19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73;p76">
              <a:extLst>
                <a:ext uri="{FF2B5EF4-FFF2-40B4-BE49-F238E27FC236}">
                  <a16:creationId xmlns:a16="http://schemas.microsoft.com/office/drawing/2014/main" id="{6F62DA0B-EF58-4C37-88F6-88BD75CE8656}"/>
                </a:ext>
              </a:extLst>
            </p:cNvPr>
            <p:cNvSpPr/>
            <p:nvPr/>
          </p:nvSpPr>
          <p:spPr>
            <a:xfrm>
              <a:off x="2433450" y="2443325"/>
              <a:ext cx="111725" cy="156575"/>
            </a:xfrm>
            <a:custGeom>
              <a:avLst/>
              <a:gdLst/>
              <a:ahLst/>
              <a:cxnLst/>
              <a:rect l="l" t="t" r="r" b="b"/>
              <a:pathLst>
                <a:path w="4469" h="6263" extrusionOk="0">
                  <a:moveTo>
                    <a:pt x="730" y="1"/>
                  </a:moveTo>
                  <a:lnTo>
                    <a:pt x="426" y="3101"/>
                  </a:lnTo>
                  <a:lnTo>
                    <a:pt x="1733" y="3101"/>
                  </a:lnTo>
                  <a:cubicBezTo>
                    <a:pt x="3313" y="3101"/>
                    <a:pt x="3800" y="3648"/>
                    <a:pt x="3800" y="4408"/>
                  </a:cubicBezTo>
                  <a:cubicBezTo>
                    <a:pt x="3800" y="5138"/>
                    <a:pt x="3253" y="5654"/>
                    <a:pt x="2189" y="5654"/>
                  </a:cubicBezTo>
                  <a:cubicBezTo>
                    <a:pt x="2153" y="5656"/>
                    <a:pt x="2118" y="5657"/>
                    <a:pt x="2083" y="5657"/>
                  </a:cubicBezTo>
                  <a:cubicBezTo>
                    <a:pt x="1422" y="5657"/>
                    <a:pt x="795" y="5388"/>
                    <a:pt x="304" y="4955"/>
                  </a:cubicBezTo>
                  <a:lnTo>
                    <a:pt x="0" y="5442"/>
                  </a:lnTo>
                  <a:cubicBezTo>
                    <a:pt x="608" y="5989"/>
                    <a:pt x="1398" y="6262"/>
                    <a:pt x="2219" y="6262"/>
                  </a:cubicBezTo>
                  <a:cubicBezTo>
                    <a:pt x="3708" y="6262"/>
                    <a:pt x="4468" y="5442"/>
                    <a:pt x="4468" y="4378"/>
                  </a:cubicBezTo>
                  <a:cubicBezTo>
                    <a:pt x="4468" y="3284"/>
                    <a:pt x="3769" y="2554"/>
                    <a:pt x="1885" y="2554"/>
                  </a:cubicBezTo>
                  <a:lnTo>
                    <a:pt x="1094" y="2554"/>
                  </a:lnTo>
                  <a:lnTo>
                    <a:pt x="1307" y="578"/>
                  </a:lnTo>
                  <a:lnTo>
                    <a:pt x="4134" y="578"/>
                  </a:lnTo>
                  <a:lnTo>
                    <a:pt x="41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74;p76">
              <a:extLst>
                <a:ext uri="{FF2B5EF4-FFF2-40B4-BE49-F238E27FC236}">
                  <a16:creationId xmlns:a16="http://schemas.microsoft.com/office/drawing/2014/main" id="{77972D3E-8ACB-4569-BB73-03C4913D710E}"/>
                </a:ext>
              </a:extLst>
            </p:cNvPr>
            <p:cNvSpPr/>
            <p:nvPr/>
          </p:nvSpPr>
          <p:spPr>
            <a:xfrm>
              <a:off x="2565675" y="2441825"/>
              <a:ext cx="123125" cy="158075"/>
            </a:xfrm>
            <a:custGeom>
              <a:avLst/>
              <a:gdLst/>
              <a:ahLst/>
              <a:cxnLst/>
              <a:rect l="l" t="t" r="r" b="b"/>
              <a:pathLst>
                <a:path w="4925" h="6323" extrusionOk="0">
                  <a:moveTo>
                    <a:pt x="2462" y="608"/>
                  </a:moveTo>
                  <a:cubicBezTo>
                    <a:pt x="3526" y="608"/>
                    <a:pt x="4286" y="1520"/>
                    <a:pt x="4286" y="3161"/>
                  </a:cubicBezTo>
                  <a:lnTo>
                    <a:pt x="4255" y="3161"/>
                  </a:lnTo>
                  <a:cubicBezTo>
                    <a:pt x="4255" y="4803"/>
                    <a:pt x="3526" y="5714"/>
                    <a:pt x="2462" y="5714"/>
                  </a:cubicBezTo>
                  <a:cubicBezTo>
                    <a:pt x="1398" y="5714"/>
                    <a:pt x="638" y="4803"/>
                    <a:pt x="638" y="3161"/>
                  </a:cubicBezTo>
                  <a:cubicBezTo>
                    <a:pt x="638" y="1520"/>
                    <a:pt x="1398" y="608"/>
                    <a:pt x="2462" y="608"/>
                  </a:cubicBezTo>
                  <a:close/>
                  <a:moveTo>
                    <a:pt x="2462" y="0"/>
                  </a:moveTo>
                  <a:cubicBezTo>
                    <a:pt x="1033" y="0"/>
                    <a:pt x="0" y="1186"/>
                    <a:pt x="0" y="3161"/>
                  </a:cubicBezTo>
                  <a:cubicBezTo>
                    <a:pt x="0" y="5137"/>
                    <a:pt x="1003" y="6322"/>
                    <a:pt x="2462" y="6322"/>
                  </a:cubicBezTo>
                  <a:cubicBezTo>
                    <a:pt x="3891" y="6322"/>
                    <a:pt x="4924" y="5137"/>
                    <a:pt x="4924" y="3161"/>
                  </a:cubicBezTo>
                  <a:cubicBezTo>
                    <a:pt x="4924" y="1186"/>
                    <a:pt x="3891" y="0"/>
                    <a:pt x="24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75;p76">
              <a:extLst>
                <a:ext uri="{FF2B5EF4-FFF2-40B4-BE49-F238E27FC236}">
                  <a16:creationId xmlns:a16="http://schemas.microsoft.com/office/drawing/2014/main" id="{2C6C435D-50F6-47B3-BFC0-1E965AB9ADD4}"/>
                </a:ext>
              </a:extLst>
            </p:cNvPr>
            <p:cNvSpPr/>
            <p:nvPr/>
          </p:nvSpPr>
          <p:spPr>
            <a:xfrm>
              <a:off x="2435725" y="2701700"/>
              <a:ext cx="17500" cy="53225"/>
            </a:xfrm>
            <a:custGeom>
              <a:avLst/>
              <a:gdLst/>
              <a:ahLst/>
              <a:cxnLst/>
              <a:rect l="l" t="t" r="r" b="b"/>
              <a:pathLst>
                <a:path w="700" h="2129" extrusionOk="0">
                  <a:moveTo>
                    <a:pt x="0" y="0"/>
                  </a:moveTo>
                  <a:lnTo>
                    <a:pt x="0" y="183"/>
                  </a:lnTo>
                  <a:lnTo>
                    <a:pt x="487" y="183"/>
                  </a:lnTo>
                  <a:lnTo>
                    <a:pt x="487" y="2128"/>
                  </a:lnTo>
                  <a:lnTo>
                    <a:pt x="699" y="2128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76;p76">
              <a:extLst>
                <a:ext uri="{FF2B5EF4-FFF2-40B4-BE49-F238E27FC236}">
                  <a16:creationId xmlns:a16="http://schemas.microsoft.com/office/drawing/2014/main" id="{E1AF368F-A68B-4ACD-B0E8-6E09AA76D090}"/>
                </a:ext>
              </a:extLst>
            </p:cNvPr>
            <p:cNvSpPr/>
            <p:nvPr/>
          </p:nvSpPr>
          <p:spPr>
            <a:xfrm>
              <a:off x="2464600" y="2701700"/>
              <a:ext cx="38025" cy="53975"/>
            </a:xfrm>
            <a:custGeom>
              <a:avLst/>
              <a:gdLst/>
              <a:ahLst/>
              <a:cxnLst/>
              <a:rect l="l" t="t" r="r" b="b"/>
              <a:pathLst>
                <a:path w="1521" h="2159" extrusionOk="0">
                  <a:moveTo>
                    <a:pt x="244" y="0"/>
                  </a:moveTo>
                  <a:lnTo>
                    <a:pt x="152" y="1064"/>
                  </a:lnTo>
                  <a:lnTo>
                    <a:pt x="608" y="1064"/>
                  </a:lnTo>
                  <a:cubicBezTo>
                    <a:pt x="1125" y="1064"/>
                    <a:pt x="1307" y="1247"/>
                    <a:pt x="1307" y="1520"/>
                  </a:cubicBezTo>
                  <a:cubicBezTo>
                    <a:pt x="1307" y="1763"/>
                    <a:pt x="1125" y="1946"/>
                    <a:pt x="760" y="1946"/>
                  </a:cubicBezTo>
                  <a:cubicBezTo>
                    <a:pt x="517" y="1946"/>
                    <a:pt x="274" y="1855"/>
                    <a:pt x="92" y="1703"/>
                  </a:cubicBezTo>
                  <a:lnTo>
                    <a:pt x="0" y="1885"/>
                  </a:lnTo>
                  <a:cubicBezTo>
                    <a:pt x="213" y="2067"/>
                    <a:pt x="487" y="2158"/>
                    <a:pt x="760" y="2158"/>
                  </a:cubicBezTo>
                  <a:cubicBezTo>
                    <a:pt x="1247" y="2158"/>
                    <a:pt x="1520" y="1855"/>
                    <a:pt x="1520" y="1490"/>
                  </a:cubicBezTo>
                  <a:cubicBezTo>
                    <a:pt x="1520" y="1125"/>
                    <a:pt x="1277" y="882"/>
                    <a:pt x="639" y="882"/>
                  </a:cubicBezTo>
                  <a:lnTo>
                    <a:pt x="365" y="882"/>
                  </a:lnTo>
                  <a:lnTo>
                    <a:pt x="456" y="183"/>
                  </a:lnTo>
                  <a:lnTo>
                    <a:pt x="1429" y="183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77;p76">
              <a:extLst>
                <a:ext uri="{FF2B5EF4-FFF2-40B4-BE49-F238E27FC236}">
                  <a16:creationId xmlns:a16="http://schemas.microsoft.com/office/drawing/2014/main" id="{0E531A5E-C5B2-48C8-974A-E29C060ECD91}"/>
                </a:ext>
              </a:extLst>
            </p:cNvPr>
            <p:cNvSpPr/>
            <p:nvPr/>
          </p:nvSpPr>
          <p:spPr>
            <a:xfrm>
              <a:off x="2508675" y="2700950"/>
              <a:ext cx="56250" cy="54725"/>
            </a:xfrm>
            <a:custGeom>
              <a:avLst/>
              <a:gdLst/>
              <a:ahLst/>
              <a:cxnLst/>
              <a:rect l="l" t="t" r="r" b="b"/>
              <a:pathLst>
                <a:path w="2250" h="2189" extrusionOk="0">
                  <a:moveTo>
                    <a:pt x="456" y="152"/>
                  </a:moveTo>
                  <a:cubicBezTo>
                    <a:pt x="669" y="152"/>
                    <a:pt x="791" y="304"/>
                    <a:pt x="791" y="608"/>
                  </a:cubicBezTo>
                  <a:cubicBezTo>
                    <a:pt x="791" y="881"/>
                    <a:pt x="669" y="1033"/>
                    <a:pt x="456" y="1033"/>
                  </a:cubicBezTo>
                  <a:cubicBezTo>
                    <a:pt x="274" y="1033"/>
                    <a:pt x="122" y="881"/>
                    <a:pt x="122" y="608"/>
                  </a:cubicBezTo>
                  <a:cubicBezTo>
                    <a:pt x="122" y="304"/>
                    <a:pt x="274" y="152"/>
                    <a:pt x="456" y="152"/>
                  </a:cubicBezTo>
                  <a:close/>
                  <a:moveTo>
                    <a:pt x="456" y="0"/>
                  </a:moveTo>
                  <a:cubicBezTo>
                    <a:pt x="183" y="0"/>
                    <a:pt x="0" y="243"/>
                    <a:pt x="0" y="608"/>
                  </a:cubicBezTo>
                  <a:cubicBezTo>
                    <a:pt x="0" y="942"/>
                    <a:pt x="183" y="1185"/>
                    <a:pt x="456" y="1185"/>
                  </a:cubicBezTo>
                  <a:cubicBezTo>
                    <a:pt x="760" y="1185"/>
                    <a:pt x="943" y="942"/>
                    <a:pt x="943" y="608"/>
                  </a:cubicBezTo>
                  <a:cubicBezTo>
                    <a:pt x="943" y="243"/>
                    <a:pt x="760" y="0"/>
                    <a:pt x="456" y="0"/>
                  </a:cubicBezTo>
                  <a:close/>
                  <a:moveTo>
                    <a:pt x="1763" y="1155"/>
                  </a:moveTo>
                  <a:cubicBezTo>
                    <a:pt x="1946" y="1155"/>
                    <a:pt x="2098" y="1337"/>
                    <a:pt x="2098" y="1611"/>
                  </a:cubicBezTo>
                  <a:cubicBezTo>
                    <a:pt x="2098" y="1885"/>
                    <a:pt x="1946" y="2037"/>
                    <a:pt x="1763" y="2037"/>
                  </a:cubicBezTo>
                  <a:cubicBezTo>
                    <a:pt x="1551" y="2037"/>
                    <a:pt x="1429" y="1885"/>
                    <a:pt x="1429" y="1611"/>
                  </a:cubicBezTo>
                  <a:cubicBezTo>
                    <a:pt x="1429" y="1307"/>
                    <a:pt x="1551" y="1155"/>
                    <a:pt x="1763" y="1155"/>
                  </a:cubicBezTo>
                  <a:close/>
                  <a:moveTo>
                    <a:pt x="1763" y="30"/>
                  </a:moveTo>
                  <a:lnTo>
                    <a:pt x="304" y="2158"/>
                  </a:lnTo>
                  <a:lnTo>
                    <a:pt x="487" y="2158"/>
                  </a:lnTo>
                  <a:lnTo>
                    <a:pt x="1946" y="30"/>
                  </a:lnTo>
                  <a:close/>
                  <a:moveTo>
                    <a:pt x="1763" y="1033"/>
                  </a:moveTo>
                  <a:cubicBezTo>
                    <a:pt x="1459" y="1033"/>
                    <a:pt x="1277" y="1246"/>
                    <a:pt x="1277" y="1611"/>
                  </a:cubicBezTo>
                  <a:cubicBezTo>
                    <a:pt x="1277" y="1945"/>
                    <a:pt x="1459" y="2188"/>
                    <a:pt x="1763" y="2188"/>
                  </a:cubicBezTo>
                  <a:cubicBezTo>
                    <a:pt x="2037" y="2188"/>
                    <a:pt x="2250" y="1945"/>
                    <a:pt x="2250" y="1611"/>
                  </a:cubicBezTo>
                  <a:cubicBezTo>
                    <a:pt x="2250" y="1246"/>
                    <a:pt x="2037" y="1033"/>
                    <a:pt x="1763" y="103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78;p76">
              <a:extLst>
                <a:ext uri="{FF2B5EF4-FFF2-40B4-BE49-F238E27FC236}">
                  <a16:creationId xmlns:a16="http://schemas.microsoft.com/office/drawing/2014/main" id="{06971634-3C3F-430D-B581-1A1778C196C1}"/>
                </a:ext>
              </a:extLst>
            </p:cNvPr>
            <p:cNvSpPr/>
            <p:nvPr/>
          </p:nvSpPr>
          <p:spPr>
            <a:xfrm>
              <a:off x="3131025" y="1928125"/>
              <a:ext cx="365525" cy="364775"/>
            </a:xfrm>
            <a:custGeom>
              <a:avLst/>
              <a:gdLst/>
              <a:ahLst/>
              <a:cxnLst/>
              <a:rect l="l" t="t" r="r" b="b"/>
              <a:pathLst>
                <a:path w="14621" h="14591" extrusionOk="0">
                  <a:moveTo>
                    <a:pt x="7295" y="1"/>
                  </a:moveTo>
                  <a:cubicBezTo>
                    <a:pt x="3253" y="1"/>
                    <a:pt x="0" y="3253"/>
                    <a:pt x="0" y="7296"/>
                  </a:cubicBezTo>
                  <a:cubicBezTo>
                    <a:pt x="0" y="11338"/>
                    <a:pt x="3253" y="14591"/>
                    <a:pt x="7295" y="14591"/>
                  </a:cubicBezTo>
                  <a:cubicBezTo>
                    <a:pt x="11338" y="14591"/>
                    <a:pt x="14621" y="11338"/>
                    <a:pt x="14621" y="7296"/>
                  </a:cubicBezTo>
                  <a:cubicBezTo>
                    <a:pt x="14621" y="3253"/>
                    <a:pt x="11338" y="1"/>
                    <a:pt x="72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79;p76">
              <a:extLst>
                <a:ext uri="{FF2B5EF4-FFF2-40B4-BE49-F238E27FC236}">
                  <a16:creationId xmlns:a16="http://schemas.microsoft.com/office/drawing/2014/main" id="{980F1110-D1BF-467B-80DA-08AD02B04B1B}"/>
                </a:ext>
              </a:extLst>
            </p:cNvPr>
            <p:cNvSpPr/>
            <p:nvPr/>
          </p:nvSpPr>
          <p:spPr>
            <a:xfrm>
              <a:off x="3230575" y="2070225"/>
              <a:ext cx="38025" cy="121600"/>
            </a:xfrm>
            <a:custGeom>
              <a:avLst/>
              <a:gdLst/>
              <a:ahLst/>
              <a:cxnLst/>
              <a:rect l="l" t="t" r="r" b="b"/>
              <a:pathLst>
                <a:path w="1521" h="4864" extrusionOk="0">
                  <a:moveTo>
                    <a:pt x="0" y="1"/>
                  </a:moveTo>
                  <a:lnTo>
                    <a:pt x="0" y="4864"/>
                  </a:lnTo>
                  <a:lnTo>
                    <a:pt x="1520" y="4864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80;p76">
              <a:extLst>
                <a:ext uri="{FF2B5EF4-FFF2-40B4-BE49-F238E27FC236}">
                  <a16:creationId xmlns:a16="http://schemas.microsoft.com/office/drawing/2014/main" id="{727F2F88-CBC9-4484-8083-73B7906205FB}"/>
                </a:ext>
              </a:extLst>
            </p:cNvPr>
            <p:cNvSpPr/>
            <p:nvPr/>
          </p:nvSpPr>
          <p:spPr>
            <a:xfrm>
              <a:off x="3226775" y="2008675"/>
              <a:ext cx="52450" cy="44850"/>
            </a:xfrm>
            <a:custGeom>
              <a:avLst/>
              <a:gdLst/>
              <a:ahLst/>
              <a:cxnLst/>
              <a:rect l="l" t="t" r="r" b="b"/>
              <a:pathLst>
                <a:path w="2098" h="1794" extrusionOk="0">
                  <a:moveTo>
                    <a:pt x="905" y="1"/>
                  </a:moveTo>
                  <a:cubicBezTo>
                    <a:pt x="441" y="1"/>
                    <a:pt x="0" y="360"/>
                    <a:pt x="0" y="913"/>
                  </a:cubicBezTo>
                  <a:cubicBezTo>
                    <a:pt x="0" y="1399"/>
                    <a:pt x="395" y="1794"/>
                    <a:pt x="912" y="1794"/>
                  </a:cubicBezTo>
                  <a:cubicBezTo>
                    <a:pt x="1702" y="1794"/>
                    <a:pt x="2098" y="852"/>
                    <a:pt x="1550" y="274"/>
                  </a:cubicBezTo>
                  <a:cubicBezTo>
                    <a:pt x="1362" y="85"/>
                    <a:pt x="1131" y="1"/>
                    <a:pt x="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81;p76">
              <a:extLst>
                <a:ext uri="{FF2B5EF4-FFF2-40B4-BE49-F238E27FC236}">
                  <a16:creationId xmlns:a16="http://schemas.microsoft.com/office/drawing/2014/main" id="{29F4DC98-180A-4F45-AF80-66DE335ED383}"/>
                </a:ext>
              </a:extLst>
            </p:cNvPr>
            <p:cNvSpPr/>
            <p:nvPr/>
          </p:nvSpPr>
          <p:spPr>
            <a:xfrm>
              <a:off x="3292875" y="2065675"/>
              <a:ext cx="117825" cy="126150"/>
            </a:xfrm>
            <a:custGeom>
              <a:avLst/>
              <a:gdLst/>
              <a:ahLst/>
              <a:cxnLst/>
              <a:rect l="l" t="t" r="r" b="b"/>
              <a:pathLst>
                <a:path w="4713" h="5046" extrusionOk="0">
                  <a:moveTo>
                    <a:pt x="2919" y="0"/>
                  </a:moveTo>
                  <a:cubicBezTo>
                    <a:pt x="2341" y="0"/>
                    <a:pt x="1764" y="304"/>
                    <a:pt x="1460" y="821"/>
                  </a:cubicBezTo>
                  <a:lnTo>
                    <a:pt x="1460" y="183"/>
                  </a:lnTo>
                  <a:lnTo>
                    <a:pt x="1" y="183"/>
                  </a:lnTo>
                  <a:lnTo>
                    <a:pt x="1" y="5046"/>
                  </a:lnTo>
                  <a:lnTo>
                    <a:pt x="1460" y="5046"/>
                  </a:lnTo>
                  <a:lnTo>
                    <a:pt x="1429" y="2493"/>
                  </a:lnTo>
                  <a:cubicBezTo>
                    <a:pt x="1429" y="1794"/>
                    <a:pt x="1764" y="1399"/>
                    <a:pt x="2372" y="1399"/>
                  </a:cubicBezTo>
                  <a:cubicBezTo>
                    <a:pt x="2980" y="1399"/>
                    <a:pt x="3192" y="1763"/>
                    <a:pt x="3192" y="2493"/>
                  </a:cubicBezTo>
                  <a:lnTo>
                    <a:pt x="3192" y="5046"/>
                  </a:lnTo>
                  <a:lnTo>
                    <a:pt x="4712" y="5046"/>
                  </a:lnTo>
                  <a:lnTo>
                    <a:pt x="4712" y="1946"/>
                  </a:lnTo>
                  <a:cubicBezTo>
                    <a:pt x="4712" y="639"/>
                    <a:pt x="3983" y="0"/>
                    <a:pt x="2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82;p76">
              <a:extLst>
                <a:ext uri="{FF2B5EF4-FFF2-40B4-BE49-F238E27FC236}">
                  <a16:creationId xmlns:a16="http://schemas.microsoft.com/office/drawing/2014/main" id="{E03AC7C5-3FB7-4D0E-AB63-AC29D59261C9}"/>
                </a:ext>
              </a:extLst>
            </p:cNvPr>
            <p:cNvSpPr/>
            <p:nvPr/>
          </p:nvSpPr>
          <p:spPr>
            <a:xfrm>
              <a:off x="3205500" y="2429650"/>
              <a:ext cx="52450" cy="155050"/>
            </a:xfrm>
            <a:custGeom>
              <a:avLst/>
              <a:gdLst/>
              <a:ahLst/>
              <a:cxnLst/>
              <a:rect l="l" t="t" r="r" b="b"/>
              <a:pathLst>
                <a:path w="2098" h="6202" extrusionOk="0">
                  <a:moveTo>
                    <a:pt x="0" y="1"/>
                  </a:moveTo>
                  <a:lnTo>
                    <a:pt x="0" y="578"/>
                  </a:lnTo>
                  <a:lnTo>
                    <a:pt x="1459" y="578"/>
                  </a:lnTo>
                  <a:lnTo>
                    <a:pt x="1459" y="6201"/>
                  </a:lnTo>
                  <a:lnTo>
                    <a:pt x="2098" y="6201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83;p76">
              <a:extLst>
                <a:ext uri="{FF2B5EF4-FFF2-40B4-BE49-F238E27FC236}">
                  <a16:creationId xmlns:a16="http://schemas.microsoft.com/office/drawing/2014/main" id="{D39F35FF-4621-41D2-835E-1D157ADA85B6}"/>
                </a:ext>
              </a:extLst>
            </p:cNvPr>
            <p:cNvSpPr/>
            <p:nvPr/>
          </p:nvSpPr>
          <p:spPr>
            <a:xfrm>
              <a:off x="3293650" y="2428150"/>
              <a:ext cx="120075" cy="157300"/>
            </a:xfrm>
            <a:custGeom>
              <a:avLst/>
              <a:gdLst/>
              <a:ahLst/>
              <a:cxnLst/>
              <a:rect l="l" t="t" r="r" b="b"/>
              <a:pathLst>
                <a:path w="4803" h="6292" extrusionOk="0">
                  <a:moveTo>
                    <a:pt x="2401" y="547"/>
                  </a:moveTo>
                  <a:cubicBezTo>
                    <a:pt x="3344" y="547"/>
                    <a:pt x="3952" y="1003"/>
                    <a:pt x="3952" y="1672"/>
                  </a:cubicBezTo>
                  <a:cubicBezTo>
                    <a:pt x="3952" y="2340"/>
                    <a:pt x="3374" y="2766"/>
                    <a:pt x="2401" y="2766"/>
                  </a:cubicBezTo>
                  <a:cubicBezTo>
                    <a:pt x="1429" y="2766"/>
                    <a:pt x="882" y="2340"/>
                    <a:pt x="882" y="1672"/>
                  </a:cubicBezTo>
                  <a:cubicBezTo>
                    <a:pt x="882" y="973"/>
                    <a:pt x="1459" y="547"/>
                    <a:pt x="2401" y="547"/>
                  </a:cubicBezTo>
                  <a:close/>
                  <a:moveTo>
                    <a:pt x="2371" y="3283"/>
                  </a:moveTo>
                  <a:cubicBezTo>
                    <a:pt x="3465" y="3283"/>
                    <a:pt x="4134" y="3769"/>
                    <a:pt x="4134" y="4529"/>
                  </a:cubicBezTo>
                  <a:cubicBezTo>
                    <a:pt x="4134" y="5289"/>
                    <a:pt x="3465" y="5775"/>
                    <a:pt x="2371" y="5775"/>
                  </a:cubicBezTo>
                  <a:cubicBezTo>
                    <a:pt x="1277" y="5775"/>
                    <a:pt x="638" y="5289"/>
                    <a:pt x="638" y="4529"/>
                  </a:cubicBezTo>
                  <a:cubicBezTo>
                    <a:pt x="638" y="3769"/>
                    <a:pt x="1277" y="3283"/>
                    <a:pt x="2371" y="3283"/>
                  </a:cubicBezTo>
                  <a:close/>
                  <a:moveTo>
                    <a:pt x="2371" y="0"/>
                  </a:moveTo>
                  <a:cubicBezTo>
                    <a:pt x="1064" y="0"/>
                    <a:pt x="213" y="638"/>
                    <a:pt x="213" y="1641"/>
                  </a:cubicBezTo>
                  <a:cubicBezTo>
                    <a:pt x="213" y="2280"/>
                    <a:pt x="608" y="2827"/>
                    <a:pt x="1186" y="3009"/>
                  </a:cubicBezTo>
                  <a:cubicBezTo>
                    <a:pt x="486" y="3161"/>
                    <a:pt x="0" y="3799"/>
                    <a:pt x="0" y="4529"/>
                  </a:cubicBezTo>
                  <a:cubicBezTo>
                    <a:pt x="0" y="5623"/>
                    <a:pt x="912" y="6292"/>
                    <a:pt x="2371" y="6292"/>
                  </a:cubicBezTo>
                  <a:cubicBezTo>
                    <a:pt x="3860" y="6292"/>
                    <a:pt x="4803" y="5623"/>
                    <a:pt x="4803" y="4529"/>
                  </a:cubicBezTo>
                  <a:cubicBezTo>
                    <a:pt x="4772" y="3799"/>
                    <a:pt x="4286" y="3161"/>
                    <a:pt x="3587" y="3009"/>
                  </a:cubicBezTo>
                  <a:cubicBezTo>
                    <a:pt x="4164" y="2827"/>
                    <a:pt x="4590" y="2280"/>
                    <a:pt x="4559" y="1641"/>
                  </a:cubicBezTo>
                  <a:cubicBezTo>
                    <a:pt x="4559" y="638"/>
                    <a:pt x="3678" y="0"/>
                    <a:pt x="2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84;p76">
              <a:extLst>
                <a:ext uri="{FF2B5EF4-FFF2-40B4-BE49-F238E27FC236}">
                  <a16:creationId xmlns:a16="http://schemas.microsoft.com/office/drawing/2014/main" id="{2ECDB535-341D-443B-8B0D-C63E93FD2D3F}"/>
                </a:ext>
              </a:extLst>
            </p:cNvPr>
            <p:cNvSpPr/>
            <p:nvPr/>
          </p:nvSpPr>
          <p:spPr>
            <a:xfrm>
              <a:off x="3247275" y="2718425"/>
              <a:ext cx="20550" cy="4575"/>
            </a:xfrm>
            <a:custGeom>
              <a:avLst/>
              <a:gdLst/>
              <a:ahLst/>
              <a:cxnLst/>
              <a:rect l="l" t="t" r="r" b="b"/>
              <a:pathLst>
                <a:path w="822" h="183" extrusionOk="0">
                  <a:moveTo>
                    <a:pt x="1" y="0"/>
                  </a:moveTo>
                  <a:lnTo>
                    <a:pt x="1" y="182"/>
                  </a:lnTo>
                  <a:lnTo>
                    <a:pt x="822" y="182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85;p76">
              <a:extLst>
                <a:ext uri="{FF2B5EF4-FFF2-40B4-BE49-F238E27FC236}">
                  <a16:creationId xmlns:a16="http://schemas.microsoft.com/office/drawing/2014/main" id="{9A7AE6C9-5F96-47F5-B38E-C30E34A963FF}"/>
                </a:ext>
              </a:extLst>
            </p:cNvPr>
            <p:cNvSpPr/>
            <p:nvPr/>
          </p:nvSpPr>
          <p:spPr>
            <a:xfrm>
              <a:off x="3276175" y="2688025"/>
              <a:ext cx="46375" cy="53200"/>
            </a:xfrm>
            <a:custGeom>
              <a:avLst/>
              <a:gdLst/>
              <a:ahLst/>
              <a:cxnLst/>
              <a:rect l="l" t="t" r="r" b="b"/>
              <a:pathLst>
                <a:path w="1855" h="2128" extrusionOk="0">
                  <a:moveTo>
                    <a:pt x="1125" y="0"/>
                  </a:moveTo>
                  <a:lnTo>
                    <a:pt x="0" y="1398"/>
                  </a:lnTo>
                  <a:lnTo>
                    <a:pt x="0" y="1550"/>
                  </a:lnTo>
                  <a:lnTo>
                    <a:pt x="1216" y="1550"/>
                  </a:lnTo>
                  <a:lnTo>
                    <a:pt x="1216" y="2128"/>
                  </a:lnTo>
                  <a:lnTo>
                    <a:pt x="1398" y="2128"/>
                  </a:lnTo>
                  <a:lnTo>
                    <a:pt x="1398" y="1550"/>
                  </a:lnTo>
                  <a:lnTo>
                    <a:pt x="1824" y="1550"/>
                  </a:lnTo>
                  <a:lnTo>
                    <a:pt x="1854" y="1368"/>
                  </a:lnTo>
                  <a:lnTo>
                    <a:pt x="1429" y="1368"/>
                  </a:lnTo>
                  <a:lnTo>
                    <a:pt x="1429" y="851"/>
                  </a:lnTo>
                  <a:lnTo>
                    <a:pt x="1216" y="851"/>
                  </a:lnTo>
                  <a:lnTo>
                    <a:pt x="1216" y="1368"/>
                  </a:lnTo>
                  <a:lnTo>
                    <a:pt x="274" y="136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86;p76">
              <a:extLst>
                <a:ext uri="{FF2B5EF4-FFF2-40B4-BE49-F238E27FC236}">
                  <a16:creationId xmlns:a16="http://schemas.microsoft.com/office/drawing/2014/main" id="{8C7F8C4F-40F3-438D-8CE2-C7915DC0FF46}"/>
                </a:ext>
              </a:extLst>
            </p:cNvPr>
            <p:cNvSpPr/>
            <p:nvPr/>
          </p:nvSpPr>
          <p:spPr>
            <a:xfrm>
              <a:off x="3324025" y="2687250"/>
              <a:ext cx="57025" cy="53975"/>
            </a:xfrm>
            <a:custGeom>
              <a:avLst/>
              <a:gdLst/>
              <a:ahLst/>
              <a:cxnLst/>
              <a:rect l="l" t="t" r="r" b="b"/>
              <a:pathLst>
                <a:path w="2281" h="2159" extrusionOk="0">
                  <a:moveTo>
                    <a:pt x="487" y="153"/>
                  </a:moveTo>
                  <a:cubicBezTo>
                    <a:pt x="670" y="153"/>
                    <a:pt x="822" y="305"/>
                    <a:pt x="822" y="578"/>
                  </a:cubicBezTo>
                  <a:cubicBezTo>
                    <a:pt x="822" y="852"/>
                    <a:pt x="700" y="1034"/>
                    <a:pt x="487" y="1034"/>
                  </a:cubicBezTo>
                  <a:cubicBezTo>
                    <a:pt x="275" y="1034"/>
                    <a:pt x="153" y="852"/>
                    <a:pt x="153" y="578"/>
                  </a:cubicBezTo>
                  <a:cubicBezTo>
                    <a:pt x="153" y="305"/>
                    <a:pt x="275" y="153"/>
                    <a:pt x="487" y="153"/>
                  </a:cubicBezTo>
                  <a:close/>
                  <a:moveTo>
                    <a:pt x="487" y="1"/>
                  </a:moveTo>
                  <a:cubicBezTo>
                    <a:pt x="183" y="1"/>
                    <a:pt x="1" y="244"/>
                    <a:pt x="1" y="578"/>
                  </a:cubicBezTo>
                  <a:cubicBezTo>
                    <a:pt x="1" y="943"/>
                    <a:pt x="214" y="1156"/>
                    <a:pt x="487" y="1156"/>
                  </a:cubicBezTo>
                  <a:cubicBezTo>
                    <a:pt x="761" y="1156"/>
                    <a:pt x="974" y="943"/>
                    <a:pt x="974" y="578"/>
                  </a:cubicBezTo>
                  <a:cubicBezTo>
                    <a:pt x="974" y="244"/>
                    <a:pt x="761" y="1"/>
                    <a:pt x="487" y="1"/>
                  </a:cubicBezTo>
                  <a:close/>
                  <a:moveTo>
                    <a:pt x="1794" y="1156"/>
                  </a:moveTo>
                  <a:cubicBezTo>
                    <a:pt x="1977" y="1156"/>
                    <a:pt x="2129" y="1308"/>
                    <a:pt x="2129" y="1581"/>
                  </a:cubicBezTo>
                  <a:cubicBezTo>
                    <a:pt x="2129" y="1855"/>
                    <a:pt x="1977" y="2037"/>
                    <a:pt x="1794" y="2037"/>
                  </a:cubicBezTo>
                  <a:cubicBezTo>
                    <a:pt x="1582" y="2037"/>
                    <a:pt x="1460" y="1855"/>
                    <a:pt x="1460" y="1581"/>
                  </a:cubicBezTo>
                  <a:cubicBezTo>
                    <a:pt x="1460" y="1308"/>
                    <a:pt x="1582" y="1156"/>
                    <a:pt x="1794" y="1156"/>
                  </a:cubicBezTo>
                  <a:close/>
                  <a:moveTo>
                    <a:pt x="1764" y="31"/>
                  </a:moveTo>
                  <a:lnTo>
                    <a:pt x="305" y="2159"/>
                  </a:lnTo>
                  <a:lnTo>
                    <a:pt x="487" y="2159"/>
                  </a:lnTo>
                  <a:lnTo>
                    <a:pt x="1946" y="31"/>
                  </a:lnTo>
                  <a:close/>
                  <a:moveTo>
                    <a:pt x="1794" y="1004"/>
                  </a:moveTo>
                  <a:cubicBezTo>
                    <a:pt x="1490" y="1004"/>
                    <a:pt x="1308" y="1247"/>
                    <a:pt x="1308" y="1581"/>
                  </a:cubicBezTo>
                  <a:cubicBezTo>
                    <a:pt x="1308" y="1946"/>
                    <a:pt x="1490" y="2159"/>
                    <a:pt x="1794" y="2159"/>
                  </a:cubicBezTo>
                  <a:cubicBezTo>
                    <a:pt x="2068" y="2159"/>
                    <a:pt x="2281" y="1946"/>
                    <a:pt x="2281" y="1581"/>
                  </a:cubicBezTo>
                  <a:cubicBezTo>
                    <a:pt x="2281" y="1247"/>
                    <a:pt x="2068" y="1004"/>
                    <a:pt x="1794" y="10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87;p76">
              <a:extLst>
                <a:ext uri="{FF2B5EF4-FFF2-40B4-BE49-F238E27FC236}">
                  <a16:creationId xmlns:a16="http://schemas.microsoft.com/office/drawing/2014/main" id="{2EA11590-AA0F-43D7-A12A-6A493173C319}"/>
                </a:ext>
              </a:extLst>
            </p:cNvPr>
            <p:cNvSpPr/>
            <p:nvPr/>
          </p:nvSpPr>
          <p:spPr>
            <a:xfrm>
              <a:off x="3872675" y="1955475"/>
              <a:ext cx="332100" cy="332100"/>
            </a:xfrm>
            <a:custGeom>
              <a:avLst/>
              <a:gdLst/>
              <a:ahLst/>
              <a:cxnLst/>
              <a:rect l="l" t="t" r="r" b="b"/>
              <a:pathLst>
                <a:path w="13284" h="13284" extrusionOk="0">
                  <a:moveTo>
                    <a:pt x="6627" y="1"/>
                  </a:moveTo>
                  <a:cubicBezTo>
                    <a:pt x="2979" y="1"/>
                    <a:pt x="1" y="2980"/>
                    <a:pt x="1" y="6658"/>
                  </a:cubicBezTo>
                  <a:cubicBezTo>
                    <a:pt x="1" y="10305"/>
                    <a:pt x="2949" y="13284"/>
                    <a:pt x="6627" y="13284"/>
                  </a:cubicBezTo>
                  <a:cubicBezTo>
                    <a:pt x="10305" y="13284"/>
                    <a:pt x="13284" y="10305"/>
                    <a:pt x="13284" y="6658"/>
                  </a:cubicBezTo>
                  <a:cubicBezTo>
                    <a:pt x="13284" y="2980"/>
                    <a:pt x="10305" y="1"/>
                    <a:pt x="662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88;p76">
              <a:extLst>
                <a:ext uri="{FF2B5EF4-FFF2-40B4-BE49-F238E27FC236}">
                  <a16:creationId xmlns:a16="http://schemas.microsoft.com/office/drawing/2014/main" id="{DAE93F46-9EDF-4EAC-A14C-592139CBF1BF}"/>
                </a:ext>
              </a:extLst>
            </p:cNvPr>
            <p:cNvSpPr/>
            <p:nvPr/>
          </p:nvSpPr>
          <p:spPr>
            <a:xfrm>
              <a:off x="3950200" y="2049350"/>
              <a:ext cx="177075" cy="144675"/>
            </a:xfrm>
            <a:custGeom>
              <a:avLst/>
              <a:gdLst/>
              <a:ahLst/>
              <a:cxnLst/>
              <a:rect l="l" t="t" r="r" b="b"/>
              <a:pathLst>
                <a:path w="7083" h="5787" extrusionOk="0">
                  <a:moveTo>
                    <a:pt x="4902" y="1"/>
                  </a:moveTo>
                  <a:cubicBezTo>
                    <a:pt x="4043" y="1"/>
                    <a:pt x="3240" y="778"/>
                    <a:pt x="3496" y="1778"/>
                  </a:cubicBezTo>
                  <a:cubicBezTo>
                    <a:pt x="2310" y="1717"/>
                    <a:pt x="1216" y="1170"/>
                    <a:pt x="486" y="258"/>
                  </a:cubicBezTo>
                  <a:lnTo>
                    <a:pt x="486" y="258"/>
                  </a:lnTo>
                  <a:cubicBezTo>
                    <a:pt x="91" y="927"/>
                    <a:pt x="304" y="1778"/>
                    <a:pt x="942" y="2203"/>
                  </a:cubicBezTo>
                  <a:cubicBezTo>
                    <a:pt x="699" y="2203"/>
                    <a:pt x="486" y="2143"/>
                    <a:pt x="274" y="2021"/>
                  </a:cubicBezTo>
                  <a:lnTo>
                    <a:pt x="274" y="2021"/>
                  </a:lnTo>
                  <a:cubicBezTo>
                    <a:pt x="274" y="2720"/>
                    <a:pt x="760" y="3328"/>
                    <a:pt x="1459" y="3480"/>
                  </a:cubicBezTo>
                  <a:cubicBezTo>
                    <a:pt x="1317" y="3516"/>
                    <a:pt x="1185" y="3530"/>
                    <a:pt x="1057" y="3530"/>
                  </a:cubicBezTo>
                  <a:cubicBezTo>
                    <a:pt x="967" y="3530"/>
                    <a:pt x="878" y="3523"/>
                    <a:pt x="790" y="3510"/>
                  </a:cubicBezTo>
                  <a:lnTo>
                    <a:pt x="790" y="3510"/>
                  </a:lnTo>
                  <a:cubicBezTo>
                    <a:pt x="973" y="4088"/>
                    <a:pt x="1520" y="4483"/>
                    <a:pt x="2158" y="4514"/>
                  </a:cubicBezTo>
                  <a:cubicBezTo>
                    <a:pt x="1642" y="4926"/>
                    <a:pt x="995" y="5142"/>
                    <a:pt x="346" y="5142"/>
                  </a:cubicBezTo>
                  <a:cubicBezTo>
                    <a:pt x="230" y="5142"/>
                    <a:pt x="115" y="5135"/>
                    <a:pt x="0" y="5121"/>
                  </a:cubicBezTo>
                  <a:lnTo>
                    <a:pt x="0" y="5121"/>
                  </a:lnTo>
                  <a:cubicBezTo>
                    <a:pt x="710" y="5580"/>
                    <a:pt x="1474" y="5786"/>
                    <a:pt x="2217" y="5786"/>
                  </a:cubicBezTo>
                  <a:cubicBezTo>
                    <a:pt x="4433" y="5786"/>
                    <a:pt x="6467" y="3947"/>
                    <a:pt x="6353" y="1444"/>
                  </a:cubicBezTo>
                  <a:cubicBezTo>
                    <a:pt x="6626" y="1231"/>
                    <a:pt x="6869" y="988"/>
                    <a:pt x="7082" y="684"/>
                  </a:cubicBezTo>
                  <a:lnTo>
                    <a:pt x="7082" y="684"/>
                  </a:lnTo>
                  <a:cubicBezTo>
                    <a:pt x="6809" y="805"/>
                    <a:pt x="6535" y="866"/>
                    <a:pt x="6231" y="927"/>
                  </a:cubicBezTo>
                  <a:cubicBezTo>
                    <a:pt x="6535" y="745"/>
                    <a:pt x="6778" y="441"/>
                    <a:pt x="6869" y="106"/>
                  </a:cubicBezTo>
                  <a:lnTo>
                    <a:pt x="6869" y="106"/>
                  </a:lnTo>
                  <a:cubicBezTo>
                    <a:pt x="6596" y="289"/>
                    <a:pt x="6292" y="410"/>
                    <a:pt x="5958" y="471"/>
                  </a:cubicBezTo>
                  <a:cubicBezTo>
                    <a:pt x="5648" y="143"/>
                    <a:pt x="5270" y="1"/>
                    <a:pt x="49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89;p76">
              <a:extLst>
                <a:ext uri="{FF2B5EF4-FFF2-40B4-BE49-F238E27FC236}">
                  <a16:creationId xmlns:a16="http://schemas.microsoft.com/office/drawing/2014/main" id="{0F489245-5491-4DAE-9797-ED6945F83BB5}"/>
                </a:ext>
              </a:extLst>
            </p:cNvPr>
            <p:cNvSpPr/>
            <p:nvPr/>
          </p:nvSpPr>
          <p:spPr>
            <a:xfrm>
              <a:off x="3843800" y="2416550"/>
              <a:ext cx="113250" cy="155225"/>
            </a:xfrm>
            <a:custGeom>
              <a:avLst/>
              <a:gdLst/>
              <a:ahLst/>
              <a:cxnLst/>
              <a:rect l="l" t="t" r="r" b="b"/>
              <a:pathLst>
                <a:path w="4530" h="6209" extrusionOk="0">
                  <a:moveTo>
                    <a:pt x="2022" y="1"/>
                  </a:moveTo>
                  <a:cubicBezTo>
                    <a:pt x="1247" y="1"/>
                    <a:pt x="533" y="329"/>
                    <a:pt x="1" y="890"/>
                  </a:cubicBezTo>
                  <a:lnTo>
                    <a:pt x="457" y="1254"/>
                  </a:lnTo>
                  <a:cubicBezTo>
                    <a:pt x="843" y="841"/>
                    <a:pt x="1404" y="577"/>
                    <a:pt x="1981" y="577"/>
                  </a:cubicBezTo>
                  <a:cubicBezTo>
                    <a:pt x="2040" y="577"/>
                    <a:pt x="2099" y="580"/>
                    <a:pt x="2159" y="586"/>
                  </a:cubicBezTo>
                  <a:cubicBezTo>
                    <a:pt x="3101" y="586"/>
                    <a:pt x="3587" y="1011"/>
                    <a:pt x="3587" y="1710"/>
                  </a:cubicBezTo>
                  <a:cubicBezTo>
                    <a:pt x="3587" y="2136"/>
                    <a:pt x="3466" y="2531"/>
                    <a:pt x="2767" y="3230"/>
                  </a:cubicBezTo>
                  <a:lnTo>
                    <a:pt x="183" y="5753"/>
                  </a:lnTo>
                  <a:lnTo>
                    <a:pt x="183" y="6209"/>
                  </a:lnTo>
                  <a:lnTo>
                    <a:pt x="4530" y="6209"/>
                  </a:lnTo>
                  <a:lnTo>
                    <a:pt x="4530" y="5631"/>
                  </a:lnTo>
                  <a:lnTo>
                    <a:pt x="1125" y="5692"/>
                  </a:lnTo>
                  <a:lnTo>
                    <a:pt x="3223" y="3595"/>
                  </a:lnTo>
                  <a:cubicBezTo>
                    <a:pt x="4074" y="2804"/>
                    <a:pt x="4256" y="2257"/>
                    <a:pt x="4256" y="1680"/>
                  </a:cubicBezTo>
                  <a:cubicBezTo>
                    <a:pt x="4256" y="646"/>
                    <a:pt x="3466" y="8"/>
                    <a:pt x="2220" y="8"/>
                  </a:cubicBezTo>
                  <a:cubicBezTo>
                    <a:pt x="2153" y="3"/>
                    <a:pt x="2087" y="1"/>
                    <a:pt x="2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390;p76">
              <a:extLst>
                <a:ext uri="{FF2B5EF4-FFF2-40B4-BE49-F238E27FC236}">
                  <a16:creationId xmlns:a16="http://schemas.microsoft.com/office/drawing/2014/main" id="{B4E3F444-AFA8-48F4-8236-AA6588408F90}"/>
                </a:ext>
              </a:extLst>
            </p:cNvPr>
            <p:cNvSpPr/>
            <p:nvPr/>
          </p:nvSpPr>
          <p:spPr>
            <a:xfrm>
              <a:off x="3970700" y="2416750"/>
              <a:ext cx="111725" cy="156600"/>
            </a:xfrm>
            <a:custGeom>
              <a:avLst/>
              <a:gdLst/>
              <a:ahLst/>
              <a:cxnLst/>
              <a:rect l="l" t="t" r="r" b="b"/>
              <a:pathLst>
                <a:path w="4469" h="6264" extrusionOk="0">
                  <a:moveTo>
                    <a:pt x="730" y="0"/>
                  </a:moveTo>
                  <a:lnTo>
                    <a:pt x="426" y="3131"/>
                  </a:lnTo>
                  <a:lnTo>
                    <a:pt x="1733" y="3131"/>
                  </a:lnTo>
                  <a:cubicBezTo>
                    <a:pt x="3314" y="3131"/>
                    <a:pt x="3800" y="3648"/>
                    <a:pt x="3800" y="4407"/>
                  </a:cubicBezTo>
                  <a:cubicBezTo>
                    <a:pt x="3800" y="5167"/>
                    <a:pt x="3253" y="5684"/>
                    <a:pt x="2189" y="5684"/>
                  </a:cubicBezTo>
                  <a:cubicBezTo>
                    <a:pt x="1490" y="5684"/>
                    <a:pt x="821" y="5441"/>
                    <a:pt x="305" y="4955"/>
                  </a:cubicBezTo>
                  <a:lnTo>
                    <a:pt x="1" y="5471"/>
                  </a:lnTo>
                  <a:cubicBezTo>
                    <a:pt x="581" y="5964"/>
                    <a:pt x="1327" y="6264"/>
                    <a:pt x="2107" y="6264"/>
                  </a:cubicBezTo>
                  <a:cubicBezTo>
                    <a:pt x="2144" y="6264"/>
                    <a:pt x="2182" y="6263"/>
                    <a:pt x="2220" y="6262"/>
                  </a:cubicBezTo>
                  <a:cubicBezTo>
                    <a:pt x="3709" y="6262"/>
                    <a:pt x="4469" y="5441"/>
                    <a:pt x="4469" y="4377"/>
                  </a:cubicBezTo>
                  <a:cubicBezTo>
                    <a:pt x="4469" y="3283"/>
                    <a:pt x="3739" y="2553"/>
                    <a:pt x="1885" y="2553"/>
                  </a:cubicBezTo>
                  <a:lnTo>
                    <a:pt x="1095" y="2553"/>
                  </a:lnTo>
                  <a:lnTo>
                    <a:pt x="1308" y="578"/>
                  </a:lnTo>
                  <a:lnTo>
                    <a:pt x="4135" y="578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91;p76">
              <a:extLst>
                <a:ext uri="{FF2B5EF4-FFF2-40B4-BE49-F238E27FC236}">
                  <a16:creationId xmlns:a16="http://schemas.microsoft.com/office/drawing/2014/main" id="{611A9F75-C55F-46E8-9FCC-61CAFB482BBE}"/>
                </a:ext>
              </a:extLst>
            </p:cNvPr>
            <p:cNvSpPr/>
            <p:nvPr/>
          </p:nvSpPr>
          <p:spPr>
            <a:xfrm>
              <a:off x="4102175" y="2415975"/>
              <a:ext cx="123875" cy="157325"/>
            </a:xfrm>
            <a:custGeom>
              <a:avLst/>
              <a:gdLst/>
              <a:ahLst/>
              <a:cxnLst/>
              <a:rect l="l" t="t" r="r" b="b"/>
              <a:pathLst>
                <a:path w="4955" h="6293" extrusionOk="0">
                  <a:moveTo>
                    <a:pt x="2462" y="578"/>
                  </a:moveTo>
                  <a:cubicBezTo>
                    <a:pt x="3526" y="578"/>
                    <a:pt x="4286" y="1490"/>
                    <a:pt x="4286" y="3131"/>
                  </a:cubicBezTo>
                  <a:cubicBezTo>
                    <a:pt x="4286" y="4803"/>
                    <a:pt x="3556" y="5715"/>
                    <a:pt x="2462" y="5715"/>
                  </a:cubicBezTo>
                  <a:cubicBezTo>
                    <a:pt x="1398" y="5715"/>
                    <a:pt x="638" y="4803"/>
                    <a:pt x="638" y="3131"/>
                  </a:cubicBezTo>
                  <a:cubicBezTo>
                    <a:pt x="638" y="1490"/>
                    <a:pt x="1398" y="578"/>
                    <a:pt x="2462" y="578"/>
                  </a:cubicBezTo>
                  <a:close/>
                  <a:moveTo>
                    <a:pt x="2462" y="1"/>
                  </a:moveTo>
                  <a:cubicBezTo>
                    <a:pt x="1034" y="1"/>
                    <a:pt x="0" y="1156"/>
                    <a:pt x="0" y="3131"/>
                  </a:cubicBezTo>
                  <a:cubicBezTo>
                    <a:pt x="0" y="5107"/>
                    <a:pt x="1034" y="6293"/>
                    <a:pt x="2462" y="6293"/>
                  </a:cubicBezTo>
                  <a:cubicBezTo>
                    <a:pt x="3891" y="6293"/>
                    <a:pt x="4955" y="5107"/>
                    <a:pt x="4955" y="3131"/>
                  </a:cubicBezTo>
                  <a:cubicBezTo>
                    <a:pt x="4955" y="1156"/>
                    <a:pt x="3891" y="1"/>
                    <a:pt x="2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92;p76">
              <a:extLst>
                <a:ext uri="{FF2B5EF4-FFF2-40B4-BE49-F238E27FC236}">
                  <a16:creationId xmlns:a16="http://schemas.microsoft.com/office/drawing/2014/main" id="{BD011379-8FF6-400F-B7E5-A5350CCFEFBE}"/>
                </a:ext>
              </a:extLst>
            </p:cNvPr>
            <p:cNvSpPr/>
            <p:nvPr/>
          </p:nvSpPr>
          <p:spPr>
            <a:xfrm>
              <a:off x="3987425" y="2675100"/>
              <a:ext cx="38025" cy="53975"/>
            </a:xfrm>
            <a:custGeom>
              <a:avLst/>
              <a:gdLst/>
              <a:ahLst/>
              <a:cxnLst/>
              <a:rect l="l" t="t" r="r" b="b"/>
              <a:pathLst>
                <a:path w="1521" h="2159" extrusionOk="0">
                  <a:moveTo>
                    <a:pt x="61" y="1"/>
                  </a:moveTo>
                  <a:lnTo>
                    <a:pt x="61" y="183"/>
                  </a:lnTo>
                  <a:lnTo>
                    <a:pt x="1155" y="183"/>
                  </a:lnTo>
                  <a:lnTo>
                    <a:pt x="578" y="943"/>
                  </a:lnTo>
                  <a:lnTo>
                    <a:pt x="578" y="1095"/>
                  </a:lnTo>
                  <a:lnTo>
                    <a:pt x="730" y="1095"/>
                  </a:lnTo>
                  <a:cubicBezTo>
                    <a:pt x="1125" y="1095"/>
                    <a:pt x="1307" y="1247"/>
                    <a:pt x="1307" y="1520"/>
                  </a:cubicBezTo>
                  <a:cubicBezTo>
                    <a:pt x="1307" y="1794"/>
                    <a:pt x="1095" y="1946"/>
                    <a:pt x="760" y="1946"/>
                  </a:cubicBezTo>
                  <a:cubicBezTo>
                    <a:pt x="517" y="1946"/>
                    <a:pt x="274" y="1885"/>
                    <a:pt x="92" y="1703"/>
                  </a:cubicBezTo>
                  <a:lnTo>
                    <a:pt x="0" y="1885"/>
                  </a:lnTo>
                  <a:cubicBezTo>
                    <a:pt x="183" y="2067"/>
                    <a:pt x="456" y="2159"/>
                    <a:pt x="760" y="2159"/>
                  </a:cubicBezTo>
                  <a:cubicBezTo>
                    <a:pt x="1247" y="2159"/>
                    <a:pt x="1520" y="1885"/>
                    <a:pt x="1520" y="1520"/>
                  </a:cubicBezTo>
                  <a:cubicBezTo>
                    <a:pt x="1520" y="1186"/>
                    <a:pt x="1277" y="943"/>
                    <a:pt x="851" y="912"/>
                  </a:cubicBezTo>
                  <a:lnTo>
                    <a:pt x="1459" y="15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93;p76">
              <a:extLst>
                <a:ext uri="{FF2B5EF4-FFF2-40B4-BE49-F238E27FC236}">
                  <a16:creationId xmlns:a16="http://schemas.microsoft.com/office/drawing/2014/main" id="{CF42B9CD-8EA3-4411-8EBD-5F1455755DD6}"/>
                </a:ext>
              </a:extLst>
            </p:cNvPr>
            <p:cNvSpPr/>
            <p:nvPr/>
          </p:nvSpPr>
          <p:spPr>
            <a:xfrm>
              <a:off x="4031500" y="2675100"/>
              <a:ext cx="56250" cy="53975"/>
            </a:xfrm>
            <a:custGeom>
              <a:avLst/>
              <a:gdLst/>
              <a:ahLst/>
              <a:cxnLst/>
              <a:rect l="l" t="t" r="r" b="b"/>
              <a:pathLst>
                <a:path w="2250" h="2159" extrusionOk="0">
                  <a:moveTo>
                    <a:pt x="487" y="122"/>
                  </a:moveTo>
                  <a:cubicBezTo>
                    <a:pt x="669" y="122"/>
                    <a:pt x="791" y="305"/>
                    <a:pt x="791" y="578"/>
                  </a:cubicBezTo>
                  <a:cubicBezTo>
                    <a:pt x="791" y="852"/>
                    <a:pt x="669" y="1004"/>
                    <a:pt x="487" y="1004"/>
                  </a:cubicBezTo>
                  <a:cubicBezTo>
                    <a:pt x="274" y="1004"/>
                    <a:pt x="152" y="852"/>
                    <a:pt x="152" y="578"/>
                  </a:cubicBezTo>
                  <a:cubicBezTo>
                    <a:pt x="152" y="305"/>
                    <a:pt x="274" y="122"/>
                    <a:pt x="487" y="122"/>
                  </a:cubicBezTo>
                  <a:close/>
                  <a:moveTo>
                    <a:pt x="487" y="1"/>
                  </a:moveTo>
                  <a:cubicBezTo>
                    <a:pt x="183" y="1"/>
                    <a:pt x="0" y="213"/>
                    <a:pt x="0" y="578"/>
                  </a:cubicBezTo>
                  <a:cubicBezTo>
                    <a:pt x="0" y="912"/>
                    <a:pt x="183" y="1156"/>
                    <a:pt x="487" y="1156"/>
                  </a:cubicBezTo>
                  <a:cubicBezTo>
                    <a:pt x="760" y="1156"/>
                    <a:pt x="943" y="912"/>
                    <a:pt x="943" y="578"/>
                  </a:cubicBezTo>
                  <a:cubicBezTo>
                    <a:pt x="943" y="213"/>
                    <a:pt x="760" y="1"/>
                    <a:pt x="487" y="1"/>
                  </a:cubicBezTo>
                  <a:close/>
                  <a:moveTo>
                    <a:pt x="1763" y="1125"/>
                  </a:moveTo>
                  <a:cubicBezTo>
                    <a:pt x="1976" y="1125"/>
                    <a:pt x="2098" y="1308"/>
                    <a:pt x="2098" y="1581"/>
                  </a:cubicBezTo>
                  <a:cubicBezTo>
                    <a:pt x="2098" y="1855"/>
                    <a:pt x="1976" y="2007"/>
                    <a:pt x="1763" y="2007"/>
                  </a:cubicBezTo>
                  <a:cubicBezTo>
                    <a:pt x="1581" y="2007"/>
                    <a:pt x="1459" y="1855"/>
                    <a:pt x="1459" y="1581"/>
                  </a:cubicBezTo>
                  <a:cubicBezTo>
                    <a:pt x="1459" y="1308"/>
                    <a:pt x="1581" y="1125"/>
                    <a:pt x="1763" y="1125"/>
                  </a:cubicBezTo>
                  <a:close/>
                  <a:moveTo>
                    <a:pt x="1763" y="1"/>
                  </a:moveTo>
                  <a:lnTo>
                    <a:pt x="304" y="2128"/>
                  </a:lnTo>
                  <a:lnTo>
                    <a:pt x="487" y="2128"/>
                  </a:lnTo>
                  <a:lnTo>
                    <a:pt x="1946" y="1"/>
                  </a:lnTo>
                  <a:close/>
                  <a:moveTo>
                    <a:pt x="1763" y="1004"/>
                  </a:moveTo>
                  <a:cubicBezTo>
                    <a:pt x="1490" y="1004"/>
                    <a:pt x="1307" y="1216"/>
                    <a:pt x="1307" y="1581"/>
                  </a:cubicBezTo>
                  <a:cubicBezTo>
                    <a:pt x="1307" y="1915"/>
                    <a:pt x="1490" y="2159"/>
                    <a:pt x="1763" y="2159"/>
                  </a:cubicBezTo>
                  <a:cubicBezTo>
                    <a:pt x="2067" y="2159"/>
                    <a:pt x="2250" y="1915"/>
                    <a:pt x="2250" y="1581"/>
                  </a:cubicBezTo>
                  <a:cubicBezTo>
                    <a:pt x="2250" y="1216"/>
                    <a:pt x="2067" y="1004"/>
                    <a:pt x="1763" y="10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94;p76">
              <a:extLst>
                <a:ext uri="{FF2B5EF4-FFF2-40B4-BE49-F238E27FC236}">
                  <a16:creationId xmlns:a16="http://schemas.microsoft.com/office/drawing/2014/main" id="{A2B9A9F2-AE94-4D4B-8BF9-3227E159F304}"/>
                </a:ext>
              </a:extLst>
            </p:cNvPr>
            <p:cNvSpPr/>
            <p:nvPr/>
          </p:nvSpPr>
          <p:spPr>
            <a:xfrm>
              <a:off x="5032275" y="2909150"/>
              <a:ext cx="38025" cy="125400"/>
            </a:xfrm>
            <a:custGeom>
              <a:avLst/>
              <a:gdLst/>
              <a:ahLst/>
              <a:cxnLst/>
              <a:rect l="l" t="t" r="r" b="b"/>
              <a:pathLst>
                <a:path w="1521" h="5016" extrusionOk="0">
                  <a:moveTo>
                    <a:pt x="0" y="0"/>
                  </a:moveTo>
                  <a:lnTo>
                    <a:pt x="0" y="5016"/>
                  </a:lnTo>
                  <a:lnTo>
                    <a:pt x="1520" y="50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395;p76">
              <a:extLst>
                <a:ext uri="{FF2B5EF4-FFF2-40B4-BE49-F238E27FC236}">
                  <a16:creationId xmlns:a16="http://schemas.microsoft.com/office/drawing/2014/main" id="{CC43BF57-45BB-4C9A-A407-6FE6A53A9658}"/>
                </a:ext>
              </a:extLst>
            </p:cNvPr>
            <p:cNvSpPr/>
            <p:nvPr/>
          </p:nvSpPr>
          <p:spPr>
            <a:xfrm>
              <a:off x="4719200" y="2890900"/>
              <a:ext cx="38025" cy="143650"/>
            </a:xfrm>
            <a:custGeom>
              <a:avLst/>
              <a:gdLst/>
              <a:ahLst/>
              <a:cxnLst/>
              <a:rect l="l" t="t" r="r" b="b"/>
              <a:pathLst>
                <a:path w="1521" h="5746" extrusionOk="0">
                  <a:moveTo>
                    <a:pt x="0" y="1"/>
                  </a:moveTo>
                  <a:lnTo>
                    <a:pt x="0" y="5746"/>
                  </a:lnTo>
                  <a:lnTo>
                    <a:pt x="1520" y="5746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396;p76">
              <a:extLst>
                <a:ext uri="{FF2B5EF4-FFF2-40B4-BE49-F238E27FC236}">
                  <a16:creationId xmlns:a16="http://schemas.microsoft.com/office/drawing/2014/main" id="{DC99E986-5304-4D9B-A5AB-A6B4B36902E2}"/>
                </a:ext>
              </a:extLst>
            </p:cNvPr>
            <p:cNvSpPr/>
            <p:nvPr/>
          </p:nvSpPr>
          <p:spPr>
            <a:xfrm>
              <a:off x="4797475" y="2861275"/>
              <a:ext cx="38000" cy="173275"/>
            </a:xfrm>
            <a:custGeom>
              <a:avLst/>
              <a:gdLst/>
              <a:ahLst/>
              <a:cxnLst/>
              <a:rect l="l" t="t" r="r" b="b"/>
              <a:pathLst>
                <a:path w="1520" h="6931" extrusionOk="0">
                  <a:moveTo>
                    <a:pt x="0" y="0"/>
                  </a:moveTo>
                  <a:lnTo>
                    <a:pt x="0" y="6931"/>
                  </a:lnTo>
                  <a:lnTo>
                    <a:pt x="1520" y="693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397;p76">
              <a:extLst>
                <a:ext uri="{FF2B5EF4-FFF2-40B4-BE49-F238E27FC236}">
                  <a16:creationId xmlns:a16="http://schemas.microsoft.com/office/drawing/2014/main" id="{856E1BE1-1E99-4C0E-BD8B-0A084E49A611}"/>
                </a:ext>
              </a:extLst>
            </p:cNvPr>
            <p:cNvSpPr/>
            <p:nvPr/>
          </p:nvSpPr>
          <p:spPr>
            <a:xfrm>
              <a:off x="4875725" y="2870400"/>
              <a:ext cx="38025" cy="164150"/>
            </a:xfrm>
            <a:custGeom>
              <a:avLst/>
              <a:gdLst/>
              <a:ahLst/>
              <a:cxnLst/>
              <a:rect l="l" t="t" r="r" b="b"/>
              <a:pathLst>
                <a:path w="1521" h="6566" extrusionOk="0">
                  <a:moveTo>
                    <a:pt x="1" y="0"/>
                  </a:moveTo>
                  <a:lnTo>
                    <a:pt x="1" y="6566"/>
                  </a:lnTo>
                  <a:lnTo>
                    <a:pt x="1521" y="6566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398;p76">
              <a:extLst>
                <a:ext uri="{FF2B5EF4-FFF2-40B4-BE49-F238E27FC236}">
                  <a16:creationId xmlns:a16="http://schemas.microsoft.com/office/drawing/2014/main" id="{D45A801B-E7CB-478C-8656-D005D0F96FA6}"/>
                </a:ext>
              </a:extLst>
            </p:cNvPr>
            <p:cNvSpPr/>
            <p:nvPr/>
          </p:nvSpPr>
          <p:spPr>
            <a:xfrm>
              <a:off x="4954000" y="2814925"/>
              <a:ext cx="38025" cy="219625"/>
            </a:xfrm>
            <a:custGeom>
              <a:avLst/>
              <a:gdLst/>
              <a:ahLst/>
              <a:cxnLst/>
              <a:rect l="l" t="t" r="r" b="b"/>
              <a:pathLst>
                <a:path w="1521" h="8785" extrusionOk="0">
                  <a:moveTo>
                    <a:pt x="1" y="0"/>
                  </a:moveTo>
                  <a:lnTo>
                    <a:pt x="1" y="8785"/>
                  </a:lnTo>
                  <a:lnTo>
                    <a:pt x="1521" y="878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399;p76">
              <a:extLst>
                <a:ext uri="{FF2B5EF4-FFF2-40B4-BE49-F238E27FC236}">
                  <a16:creationId xmlns:a16="http://schemas.microsoft.com/office/drawing/2014/main" id="{4D6031B5-FB89-4479-B3C1-9F9E83FC3E21}"/>
                </a:ext>
              </a:extLst>
            </p:cNvPr>
            <p:cNvSpPr/>
            <p:nvPr/>
          </p:nvSpPr>
          <p:spPr>
            <a:xfrm>
              <a:off x="5110550" y="2815675"/>
              <a:ext cx="38025" cy="218875"/>
            </a:xfrm>
            <a:custGeom>
              <a:avLst/>
              <a:gdLst/>
              <a:ahLst/>
              <a:cxnLst/>
              <a:rect l="l" t="t" r="r" b="b"/>
              <a:pathLst>
                <a:path w="1521" h="8755" extrusionOk="0">
                  <a:moveTo>
                    <a:pt x="0" y="1"/>
                  </a:moveTo>
                  <a:lnTo>
                    <a:pt x="0" y="8755"/>
                  </a:lnTo>
                  <a:lnTo>
                    <a:pt x="1520" y="8755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00;p76">
              <a:extLst>
                <a:ext uri="{FF2B5EF4-FFF2-40B4-BE49-F238E27FC236}">
                  <a16:creationId xmlns:a16="http://schemas.microsoft.com/office/drawing/2014/main" id="{4300DC79-0557-4BE8-AA99-F3112A76F495}"/>
                </a:ext>
              </a:extLst>
            </p:cNvPr>
            <p:cNvSpPr/>
            <p:nvPr/>
          </p:nvSpPr>
          <p:spPr>
            <a:xfrm>
              <a:off x="5188825" y="2887875"/>
              <a:ext cx="38000" cy="146675"/>
            </a:xfrm>
            <a:custGeom>
              <a:avLst/>
              <a:gdLst/>
              <a:ahLst/>
              <a:cxnLst/>
              <a:rect l="l" t="t" r="r" b="b"/>
              <a:pathLst>
                <a:path w="1520" h="5867" extrusionOk="0">
                  <a:moveTo>
                    <a:pt x="0" y="0"/>
                  </a:moveTo>
                  <a:lnTo>
                    <a:pt x="0" y="5867"/>
                  </a:lnTo>
                  <a:lnTo>
                    <a:pt x="1520" y="5867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01;p76">
              <a:extLst>
                <a:ext uri="{FF2B5EF4-FFF2-40B4-BE49-F238E27FC236}">
                  <a16:creationId xmlns:a16="http://schemas.microsoft.com/office/drawing/2014/main" id="{578B8E56-C85B-4D2D-9352-88693A57225F}"/>
                </a:ext>
              </a:extLst>
            </p:cNvPr>
            <p:cNvSpPr/>
            <p:nvPr/>
          </p:nvSpPr>
          <p:spPr>
            <a:xfrm>
              <a:off x="5267075" y="2825550"/>
              <a:ext cx="38025" cy="209000"/>
            </a:xfrm>
            <a:custGeom>
              <a:avLst/>
              <a:gdLst/>
              <a:ahLst/>
              <a:cxnLst/>
              <a:rect l="l" t="t" r="r" b="b"/>
              <a:pathLst>
                <a:path w="1521" h="8360" extrusionOk="0">
                  <a:moveTo>
                    <a:pt x="1" y="1"/>
                  </a:moveTo>
                  <a:lnTo>
                    <a:pt x="1" y="8360"/>
                  </a:lnTo>
                  <a:lnTo>
                    <a:pt x="1521" y="8360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02;p76">
              <a:extLst>
                <a:ext uri="{FF2B5EF4-FFF2-40B4-BE49-F238E27FC236}">
                  <a16:creationId xmlns:a16="http://schemas.microsoft.com/office/drawing/2014/main" id="{876437C6-F492-42A4-B228-BA0080311D5A}"/>
                </a:ext>
              </a:extLst>
            </p:cNvPr>
            <p:cNvSpPr/>
            <p:nvPr/>
          </p:nvSpPr>
          <p:spPr>
            <a:xfrm>
              <a:off x="5345350" y="2778450"/>
              <a:ext cx="38025" cy="256100"/>
            </a:xfrm>
            <a:custGeom>
              <a:avLst/>
              <a:gdLst/>
              <a:ahLst/>
              <a:cxnLst/>
              <a:rect l="l" t="t" r="r" b="b"/>
              <a:pathLst>
                <a:path w="1521" h="10244" extrusionOk="0">
                  <a:moveTo>
                    <a:pt x="1" y="0"/>
                  </a:moveTo>
                  <a:lnTo>
                    <a:pt x="1" y="10244"/>
                  </a:lnTo>
                  <a:lnTo>
                    <a:pt x="1520" y="10244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03;p76">
              <a:extLst>
                <a:ext uri="{FF2B5EF4-FFF2-40B4-BE49-F238E27FC236}">
                  <a16:creationId xmlns:a16="http://schemas.microsoft.com/office/drawing/2014/main" id="{410BCCE2-CC67-4546-B876-50E19FE5D69E}"/>
                </a:ext>
              </a:extLst>
            </p:cNvPr>
            <p:cNvSpPr/>
            <p:nvPr/>
          </p:nvSpPr>
          <p:spPr>
            <a:xfrm>
              <a:off x="5424375" y="2824800"/>
              <a:ext cx="37275" cy="209750"/>
            </a:xfrm>
            <a:custGeom>
              <a:avLst/>
              <a:gdLst/>
              <a:ahLst/>
              <a:cxnLst/>
              <a:rect l="l" t="t" r="r" b="b"/>
              <a:pathLst>
                <a:path w="1491" h="8390" extrusionOk="0">
                  <a:moveTo>
                    <a:pt x="1" y="0"/>
                  </a:moveTo>
                  <a:lnTo>
                    <a:pt x="1" y="8390"/>
                  </a:lnTo>
                  <a:lnTo>
                    <a:pt x="1490" y="839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04;p76">
              <a:extLst>
                <a:ext uri="{FF2B5EF4-FFF2-40B4-BE49-F238E27FC236}">
                  <a16:creationId xmlns:a16="http://schemas.microsoft.com/office/drawing/2014/main" id="{DDE00859-5160-4324-B713-D9CB40331FAD}"/>
                </a:ext>
              </a:extLst>
            </p:cNvPr>
            <p:cNvSpPr/>
            <p:nvPr/>
          </p:nvSpPr>
          <p:spPr>
            <a:xfrm>
              <a:off x="4542150" y="2487400"/>
              <a:ext cx="1073750" cy="702925"/>
            </a:xfrm>
            <a:custGeom>
              <a:avLst/>
              <a:gdLst/>
              <a:ahLst/>
              <a:cxnLst/>
              <a:rect l="l" t="t" r="r" b="b"/>
              <a:pathLst>
                <a:path w="42950" h="28117" extrusionOk="0">
                  <a:moveTo>
                    <a:pt x="39910" y="274"/>
                  </a:moveTo>
                  <a:cubicBezTo>
                    <a:pt x="41430" y="274"/>
                    <a:pt x="42645" y="1521"/>
                    <a:pt x="42645" y="3010"/>
                  </a:cubicBezTo>
                  <a:lnTo>
                    <a:pt x="42645" y="25047"/>
                  </a:lnTo>
                  <a:cubicBezTo>
                    <a:pt x="42645" y="26567"/>
                    <a:pt x="41430" y="27813"/>
                    <a:pt x="39910" y="27813"/>
                  </a:cubicBezTo>
                  <a:lnTo>
                    <a:pt x="3040" y="27813"/>
                  </a:lnTo>
                  <a:cubicBezTo>
                    <a:pt x="1520" y="27813"/>
                    <a:pt x="274" y="26567"/>
                    <a:pt x="274" y="25047"/>
                  </a:cubicBezTo>
                  <a:lnTo>
                    <a:pt x="274" y="3040"/>
                  </a:lnTo>
                  <a:cubicBezTo>
                    <a:pt x="274" y="1521"/>
                    <a:pt x="1520" y="274"/>
                    <a:pt x="3040" y="274"/>
                  </a:cubicBezTo>
                  <a:close/>
                  <a:moveTo>
                    <a:pt x="3040" y="1"/>
                  </a:moveTo>
                  <a:cubicBezTo>
                    <a:pt x="1338" y="1"/>
                    <a:pt x="0" y="1369"/>
                    <a:pt x="0" y="3040"/>
                  </a:cubicBezTo>
                  <a:lnTo>
                    <a:pt x="0" y="25077"/>
                  </a:lnTo>
                  <a:cubicBezTo>
                    <a:pt x="0" y="26749"/>
                    <a:pt x="1338" y="28117"/>
                    <a:pt x="3040" y="28117"/>
                  </a:cubicBezTo>
                  <a:lnTo>
                    <a:pt x="39910" y="28117"/>
                  </a:lnTo>
                  <a:cubicBezTo>
                    <a:pt x="41582" y="28117"/>
                    <a:pt x="42949" y="26749"/>
                    <a:pt x="42949" y="25077"/>
                  </a:cubicBezTo>
                  <a:lnTo>
                    <a:pt x="42949" y="3040"/>
                  </a:lnTo>
                  <a:cubicBezTo>
                    <a:pt x="42949" y="1369"/>
                    <a:pt x="41582" y="1"/>
                    <a:pt x="399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05;p76">
              <a:extLst>
                <a:ext uri="{FF2B5EF4-FFF2-40B4-BE49-F238E27FC236}">
                  <a16:creationId xmlns:a16="http://schemas.microsoft.com/office/drawing/2014/main" id="{F9CC1D3D-4099-49F9-8A95-ED018E6201D8}"/>
                </a:ext>
              </a:extLst>
            </p:cNvPr>
            <p:cNvSpPr/>
            <p:nvPr/>
          </p:nvSpPr>
          <p:spPr>
            <a:xfrm>
              <a:off x="4666000" y="2668275"/>
              <a:ext cx="476475" cy="3800"/>
            </a:xfrm>
            <a:custGeom>
              <a:avLst/>
              <a:gdLst/>
              <a:ahLst/>
              <a:cxnLst/>
              <a:rect l="l" t="t" r="r" b="b"/>
              <a:pathLst>
                <a:path w="19059" h="152" extrusionOk="0">
                  <a:moveTo>
                    <a:pt x="9545" y="0"/>
                  </a:moveTo>
                  <a:cubicBezTo>
                    <a:pt x="4287" y="0"/>
                    <a:pt x="1" y="30"/>
                    <a:pt x="1" y="91"/>
                  </a:cubicBezTo>
                  <a:cubicBezTo>
                    <a:pt x="1" y="122"/>
                    <a:pt x="4287" y="152"/>
                    <a:pt x="9545" y="152"/>
                  </a:cubicBezTo>
                  <a:cubicBezTo>
                    <a:pt x="14803" y="152"/>
                    <a:pt x="19059" y="122"/>
                    <a:pt x="19059" y="91"/>
                  </a:cubicBezTo>
                  <a:cubicBezTo>
                    <a:pt x="19059" y="30"/>
                    <a:pt x="14803" y="0"/>
                    <a:pt x="95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06;p76">
              <a:extLst>
                <a:ext uri="{FF2B5EF4-FFF2-40B4-BE49-F238E27FC236}">
                  <a16:creationId xmlns:a16="http://schemas.microsoft.com/office/drawing/2014/main" id="{5E550BC7-BC8D-4AF2-A58C-5F7EDF1B6ED2}"/>
                </a:ext>
              </a:extLst>
            </p:cNvPr>
            <p:cNvSpPr/>
            <p:nvPr/>
          </p:nvSpPr>
          <p:spPr>
            <a:xfrm>
              <a:off x="4542150" y="1639375"/>
              <a:ext cx="1073750" cy="702925"/>
            </a:xfrm>
            <a:custGeom>
              <a:avLst/>
              <a:gdLst/>
              <a:ahLst/>
              <a:cxnLst/>
              <a:rect l="l" t="t" r="r" b="b"/>
              <a:pathLst>
                <a:path w="42950" h="28117" extrusionOk="0">
                  <a:moveTo>
                    <a:pt x="39910" y="274"/>
                  </a:moveTo>
                  <a:cubicBezTo>
                    <a:pt x="41430" y="274"/>
                    <a:pt x="42645" y="1520"/>
                    <a:pt x="42645" y="3040"/>
                  </a:cubicBezTo>
                  <a:lnTo>
                    <a:pt x="42645" y="25046"/>
                  </a:lnTo>
                  <a:cubicBezTo>
                    <a:pt x="42645" y="26566"/>
                    <a:pt x="41430" y="27782"/>
                    <a:pt x="39910" y="27782"/>
                  </a:cubicBezTo>
                  <a:lnTo>
                    <a:pt x="3040" y="27782"/>
                  </a:lnTo>
                  <a:cubicBezTo>
                    <a:pt x="1520" y="27782"/>
                    <a:pt x="274" y="26566"/>
                    <a:pt x="274" y="25046"/>
                  </a:cubicBezTo>
                  <a:lnTo>
                    <a:pt x="274" y="3010"/>
                  </a:lnTo>
                  <a:cubicBezTo>
                    <a:pt x="274" y="1490"/>
                    <a:pt x="1520" y="274"/>
                    <a:pt x="3040" y="274"/>
                  </a:cubicBezTo>
                  <a:close/>
                  <a:moveTo>
                    <a:pt x="3040" y="0"/>
                  </a:moveTo>
                  <a:cubicBezTo>
                    <a:pt x="1338" y="0"/>
                    <a:pt x="0" y="1338"/>
                    <a:pt x="0" y="3040"/>
                  </a:cubicBezTo>
                  <a:lnTo>
                    <a:pt x="0" y="25077"/>
                  </a:lnTo>
                  <a:cubicBezTo>
                    <a:pt x="0" y="26749"/>
                    <a:pt x="1338" y="28116"/>
                    <a:pt x="3040" y="28116"/>
                  </a:cubicBezTo>
                  <a:lnTo>
                    <a:pt x="39910" y="28116"/>
                  </a:lnTo>
                  <a:cubicBezTo>
                    <a:pt x="41582" y="28116"/>
                    <a:pt x="42949" y="26749"/>
                    <a:pt x="42949" y="25077"/>
                  </a:cubicBezTo>
                  <a:lnTo>
                    <a:pt x="42949" y="3040"/>
                  </a:lnTo>
                  <a:cubicBezTo>
                    <a:pt x="42949" y="1338"/>
                    <a:pt x="41582" y="0"/>
                    <a:pt x="3991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407;p76">
              <a:extLst>
                <a:ext uri="{FF2B5EF4-FFF2-40B4-BE49-F238E27FC236}">
                  <a16:creationId xmlns:a16="http://schemas.microsoft.com/office/drawing/2014/main" id="{AEB468C4-6DBE-4A55-A7C5-3B1A3E3EF1AF}"/>
                </a:ext>
              </a:extLst>
            </p:cNvPr>
            <p:cNvSpPr/>
            <p:nvPr/>
          </p:nvSpPr>
          <p:spPr>
            <a:xfrm>
              <a:off x="4725275" y="1781475"/>
              <a:ext cx="37275" cy="379975"/>
            </a:xfrm>
            <a:custGeom>
              <a:avLst/>
              <a:gdLst/>
              <a:ahLst/>
              <a:cxnLst/>
              <a:rect l="l" t="t" r="r" b="b"/>
              <a:pathLst>
                <a:path w="1491" h="15199" extrusionOk="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5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08;p76">
              <a:extLst>
                <a:ext uri="{FF2B5EF4-FFF2-40B4-BE49-F238E27FC236}">
                  <a16:creationId xmlns:a16="http://schemas.microsoft.com/office/drawing/2014/main" id="{E30823CB-9BBC-4A11-A843-3EC8D77F791D}"/>
                </a:ext>
              </a:extLst>
            </p:cNvPr>
            <p:cNvSpPr/>
            <p:nvPr/>
          </p:nvSpPr>
          <p:spPr>
            <a:xfrm>
              <a:off x="4725275" y="1905275"/>
              <a:ext cx="36500" cy="257675"/>
            </a:xfrm>
            <a:custGeom>
              <a:avLst/>
              <a:gdLst/>
              <a:ahLst/>
              <a:cxnLst/>
              <a:rect l="l" t="t" r="r" b="b"/>
              <a:pathLst>
                <a:path w="1460" h="10307" extrusionOk="0">
                  <a:moveTo>
                    <a:pt x="680" y="1"/>
                  </a:moveTo>
                  <a:cubicBezTo>
                    <a:pt x="307" y="1"/>
                    <a:pt x="1" y="325"/>
                    <a:pt x="1" y="732"/>
                  </a:cubicBezTo>
                  <a:lnTo>
                    <a:pt x="1" y="9577"/>
                  </a:lnTo>
                  <a:cubicBezTo>
                    <a:pt x="1" y="9973"/>
                    <a:pt x="335" y="10307"/>
                    <a:pt x="730" y="10307"/>
                  </a:cubicBezTo>
                  <a:cubicBezTo>
                    <a:pt x="1156" y="10307"/>
                    <a:pt x="1460" y="9973"/>
                    <a:pt x="1460" y="9577"/>
                  </a:cubicBezTo>
                  <a:lnTo>
                    <a:pt x="1460" y="732"/>
                  </a:lnTo>
                  <a:cubicBezTo>
                    <a:pt x="1460" y="325"/>
                    <a:pt x="1181" y="1"/>
                    <a:pt x="784" y="1"/>
                  </a:cubicBezTo>
                  <a:cubicBezTo>
                    <a:pt x="766" y="1"/>
                    <a:pt x="748" y="2"/>
                    <a:pt x="730" y="3"/>
                  </a:cubicBezTo>
                  <a:cubicBezTo>
                    <a:pt x="713" y="2"/>
                    <a:pt x="697" y="1"/>
                    <a:pt x="68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09;p76">
              <a:extLst>
                <a:ext uri="{FF2B5EF4-FFF2-40B4-BE49-F238E27FC236}">
                  <a16:creationId xmlns:a16="http://schemas.microsoft.com/office/drawing/2014/main" id="{9C5972FB-8151-48BD-AED6-7344F296A238}"/>
                </a:ext>
              </a:extLst>
            </p:cNvPr>
            <p:cNvSpPr/>
            <p:nvPr/>
          </p:nvSpPr>
          <p:spPr>
            <a:xfrm>
              <a:off x="4721475" y="2177375"/>
              <a:ext cx="10675" cy="30425"/>
            </a:xfrm>
            <a:custGeom>
              <a:avLst/>
              <a:gdLst/>
              <a:ahLst/>
              <a:cxnLst/>
              <a:rect l="l" t="t" r="r" b="b"/>
              <a:pathLst>
                <a:path w="427" h="1217" extrusionOk="0">
                  <a:moveTo>
                    <a:pt x="1" y="0"/>
                  </a:moveTo>
                  <a:lnTo>
                    <a:pt x="1" y="92"/>
                  </a:lnTo>
                  <a:lnTo>
                    <a:pt x="305" y="92"/>
                  </a:lnTo>
                  <a:lnTo>
                    <a:pt x="305" y="1216"/>
                  </a:lnTo>
                  <a:lnTo>
                    <a:pt x="426" y="12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10;p76">
              <a:extLst>
                <a:ext uri="{FF2B5EF4-FFF2-40B4-BE49-F238E27FC236}">
                  <a16:creationId xmlns:a16="http://schemas.microsoft.com/office/drawing/2014/main" id="{6FB1CEA1-A8F1-432F-9C32-D88777C81150}"/>
                </a:ext>
              </a:extLst>
            </p:cNvPr>
            <p:cNvSpPr/>
            <p:nvPr/>
          </p:nvSpPr>
          <p:spPr>
            <a:xfrm>
              <a:off x="4739725" y="2176625"/>
              <a:ext cx="24325" cy="31175"/>
            </a:xfrm>
            <a:custGeom>
              <a:avLst/>
              <a:gdLst/>
              <a:ahLst/>
              <a:cxnLst/>
              <a:rect l="l" t="t" r="r" b="b"/>
              <a:pathLst>
                <a:path w="973" h="1247" extrusionOk="0">
                  <a:moveTo>
                    <a:pt x="486" y="122"/>
                  </a:moveTo>
                  <a:cubicBezTo>
                    <a:pt x="699" y="122"/>
                    <a:pt x="821" y="304"/>
                    <a:pt x="821" y="638"/>
                  </a:cubicBezTo>
                  <a:cubicBezTo>
                    <a:pt x="821" y="942"/>
                    <a:pt x="699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183" y="0"/>
                    <a:pt x="0" y="243"/>
                    <a:pt x="0" y="638"/>
                  </a:cubicBezTo>
                  <a:cubicBezTo>
                    <a:pt x="0" y="1003"/>
                    <a:pt x="18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11;p76">
              <a:extLst>
                <a:ext uri="{FF2B5EF4-FFF2-40B4-BE49-F238E27FC236}">
                  <a16:creationId xmlns:a16="http://schemas.microsoft.com/office/drawing/2014/main" id="{8FEFCA47-F524-4B0B-AC52-58D55F776618}"/>
                </a:ext>
              </a:extLst>
            </p:cNvPr>
            <p:cNvSpPr/>
            <p:nvPr/>
          </p:nvSpPr>
          <p:spPr>
            <a:xfrm>
              <a:off x="4798225" y="1781475"/>
              <a:ext cx="37250" cy="379975"/>
            </a:xfrm>
            <a:custGeom>
              <a:avLst/>
              <a:gdLst/>
              <a:ahLst/>
              <a:cxnLst/>
              <a:rect l="l" t="t" r="r" b="b"/>
              <a:pathLst>
                <a:path w="1490" h="15199" extrusionOk="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12;p76">
              <a:extLst>
                <a:ext uri="{FF2B5EF4-FFF2-40B4-BE49-F238E27FC236}">
                  <a16:creationId xmlns:a16="http://schemas.microsoft.com/office/drawing/2014/main" id="{EB5BEB65-F270-4069-A7EA-2DC3188D03DE}"/>
                </a:ext>
              </a:extLst>
            </p:cNvPr>
            <p:cNvSpPr/>
            <p:nvPr/>
          </p:nvSpPr>
          <p:spPr>
            <a:xfrm>
              <a:off x="4798225" y="1835425"/>
              <a:ext cx="36500" cy="327525"/>
            </a:xfrm>
            <a:custGeom>
              <a:avLst/>
              <a:gdLst/>
              <a:ahLst/>
              <a:cxnLst/>
              <a:rect l="l" t="t" r="r" b="b"/>
              <a:pathLst>
                <a:path w="1460" h="13101" extrusionOk="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2371"/>
                  </a:lnTo>
                  <a:cubicBezTo>
                    <a:pt x="1" y="12767"/>
                    <a:pt x="335" y="13101"/>
                    <a:pt x="730" y="13101"/>
                  </a:cubicBezTo>
                  <a:cubicBezTo>
                    <a:pt x="1125" y="13101"/>
                    <a:pt x="1460" y="12767"/>
                    <a:pt x="1460" y="12371"/>
                  </a:cubicBezTo>
                  <a:lnTo>
                    <a:pt x="1460" y="730"/>
                  </a:lnTo>
                  <a:cubicBezTo>
                    <a:pt x="1460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13;p76">
              <a:extLst>
                <a:ext uri="{FF2B5EF4-FFF2-40B4-BE49-F238E27FC236}">
                  <a16:creationId xmlns:a16="http://schemas.microsoft.com/office/drawing/2014/main" id="{764BA37D-1BD5-44FD-84D7-D82C1E9DED8F}"/>
                </a:ext>
              </a:extLst>
            </p:cNvPr>
            <p:cNvSpPr/>
            <p:nvPr/>
          </p:nvSpPr>
          <p:spPr>
            <a:xfrm>
              <a:off x="4789875" y="2176625"/>
              <a:ext cx="22825" cy="31175"/>
            </a:xfrm>
            <a:custGeom>
              <a:avLst/>
              <a:gdLst/>
              <a:ahLst/>
              <a:cxnLst/>
              <a:rect l="l" t="t" r="r" b="b"/>
              <a:pathLst>
                <a:path w="913" h="1247" extrusionOk="0">
                  <a:moveTo>
                    <a:pt x="426" y="0"/>
                  </a:moveTo>
                  <a:cubicBezTo>
                    <a:pt x="274" y="0"/>
                    <a:pt x="122" y="61"/>
                    <a:pt x="0" y="182"/>
                  </a:cubicBezTo>
                  <a:lnTo>
                    <a:pt x="91" y="243"/>
                  </a:lnTo>
                  <a:cubicBezTo>
                    <a:pt x="183" y="152"/>
                    <a:pt x="304" y="122"/>
                    <a:pt x="426" y="122"/>
                  </a:cubicBezTo>
                  <a:cubicBezTo>
                    <a:pt x="608" y="122"/>
                    <a:pt x="730" y="213"/>
                    <a:pt x="730" y="365"/>
                  </a:cubicBezTo>
                  <a:cubicBezTo>
                    <a:pt x="730" y="426"/>
                    <a:pt x="699" y="517"/>
                    <a:pt x="547" y="638"/>
                  </a:cubicBezTo>
                  <a:lnTo>
                    <a:pt x="61" y="1155"/>
                  </a:lnTo>
                  <a:lnTo>
                    <a:pt x="61" y="1246"/>
                  </a:lnTo>
                  <a:lnTo>
                    <a:pt x="912" y="1246"/>
                  </a:lnTo>
                  <a:lnTo>
                    <a:pt x="912" y="1125"/>
                  </a:lnTo>
                  <a:lnTo>
                    <a:pt x="243" y="1125"/>
                  </a:lnTo>
                  <a:lnTo>
                    <a:pt x="639" y="730"/>
                  </a:lnTo>
                  <a:cubicBezTo>
                    <a:pt x="760" y="638"/>
                    <a:pt x="851" y="486"/>
                    <a:pt x="851" y="334"/>
                  </a:cubicBezTo>
                  <a:cubicBezTo>
                    <a:pt x="851" y="122"/>
                    <a:pt x="699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14;p76">
              <a:extLst>
                <a:ext uri="{FF2B5EF4-FFF2-40B4-BE49-F238E27FC236}">
                  <a16:creationId xmlns:a16="http://schemas.microsoft.com/office/drawing/2014/main" id="{E1AAA24F-B495-4F3A-A499-62B9F109B7F2}"/>
                </a:ext>
              </a:extLst>
            </p:cNvPr>
            <p:cNvSpPr/>
            <p:nvPr/>
          </p:nvSpPr>
          <p:spPr>
            <a:xfrm>
              <a:off x="4816475" y="2176625"/>
              <a:ext cx="24325" cy="31175"/>
            </a:xfrm>
            <a:custGeom>
              <a:avLst/>
              <a:gdLst/>
              <a:ahLst/>
              <a:cxnLst/>
              <a:rect l="l" t="t" r="r" b="b"/>
              <a:pathLst>
                <a:path w="973" h="1247" extrusionOk="0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lnTo>
                    <a:pt x="821" y="638"/>
                  </a:lnTo>
                  <a:cubicBezTo>
                    <a:pt x="821" y="942"/>
                    <a:pt x="699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415;p76">
              <a:extLst>
                <a:ext uri="{FF2B5EF4-FFF2-40B4-BE49-F238E27FC236}">
                  <a16:creationId xmlns:a16="http://schemas.microsoft.com/office/drawing/2014/main" id="{85D6AD26-894D-4483-BA3E-0740307DCBFC}"/>
                </a:ext>
              </a:extLst>
            </p:cNvPr>
            <p:cNvSpPr/>
            <p:nvPr/>
          </p:nvSpPr>
          <p:spPr>
            <a:xfrm>
              <a:off x="4871175" y="1781475"/>
              <a:ext cx="37250" cy="379975"/>
            </a:xfrm>
            <a:custGeom>
              <a:avLst/>
              <a:gdLst/>
              <a:ahLst/>
              <a:cxnLst/>
              <a:rect l="l" t="t" r="r" b="b"/>
              <a:pathLst>
                <a:path w="1490" h="15199" extrusionOk="0">
                  <a:moveTo>
                    <a:pt x="760" y="0"/>
                  </a:moveTo>
                  <a:cubicBezTo>
                    <a:pt x="335" y="0"/>
                    <a:pt x="1" y="335"/>
                    <a:pt x="31" y="730"/>
                  </a:cubicBezTo>
                  <a:lnTo>
                    <a:pt x="31" y="14438"/>
                  </a:lnTo>
                  <a:cubicBezTo>
                    <a:pt x="1" y="14864"/>
                    <a:pt x="335" y="15198"/>
                    <a:pt x="760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16;p76">
              <a:extLst>
                <a:ext uri="{FF2B5EF4-FFF2-40B4-BE49-F238E27FC236}">
                  <a16:creationId xmlns:a16="http://schemas.microsoft.com/office/drawing/2014/main" id="{4736A7CB-BBE5-435C-9374-97972C04650C}"/>
                </a:ext>
              </a:extLst>
            </p:cNvPr>
            <p:cNvSpPr/>
            <p:nvPr/>
          </p:nvSpPr>
          <p:spPr>
            <a:xfrm>
              <a:off x="4871175" y="1957000"/>
              <a:ext cx="37250" cy="205950"/>
            </a:xfrm>
            <a:custGeom>
              <a:avLst/>
              <a:gdLst/>
              <a:ahLst/>
              <a:cxnLst/>
              <a:rect l="l" t="t" r="r" b="b"/>
              <a:pathLst>
                <a:path w="1490" h="8238" extrusionOk="0">
                  <a:moveTo>
                    <a:pt x="760" y="1"/>
                  </a:moveTo>
                  <a:cubicBezTo>
                    <a:pt x="335" y="1"/>
                    <a:pt x="1" y="335"/>
                    <a:pt x="31" y="730"/>
                  </a:cubicBezTo>
                  <a:lnTo>
                    <a:pt x="31" y="7508"/>
                  </a:lnTo>
                  <a:cubicBezTo>
                    <a:pt x="1" y="7904"/>
                    <a:pt x="335" y="8238"/>
                    <a:pt x="760" y="8238"/>
                  </a:cubicBezTo>
                  <a:cubicBezTo>
                    <a:pt x="1156" y="8238"/>
                    <a:pt x="1490" y="7904"/>
                    <a:pt x="1490" y="7508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417;p76">
              <a:extLst>
                <a:ext uri="{FF2B5EF4-FFF2-40B4-BE49-F238E27FC236}">
                  <a16:creationId xmlns:a16="http://schemas.microsoft.com/office/drawing/2014/main" id="{D3BE7617-88A7-453F-B624-3115C7639DAC}"/>
                </a:ext>
              </a:extLst>
            </p:cNvPr>
            <p:cNvSpPr/>
            <p:nvPr/>
          </p:nvSpPr>
          <p:spPr>
            <a:xfrm>
              <a:off x="4862825" y="2177375"/>
              <a:ext cx="22050" cy="30425"/>
            </a:xfrm>
            <a:custGeom>
              <a:avLst/>
              <a:gdLst/>
              <a:ahLst/>
              <a:cxnLst/>
              <a:rect l="l" t="t" r="r" b="b"/>
              <a:pathLst>
                <a:path w="882" h="1217" extrusionOk="0">
                  <a:moveTo>
                    <a:pt x="61" y="0"/>
                  </a:moveTo>
                  <a:lnTo>
                    <a:pt x="61" y="92"/>
                  </a:lnTo>
                  <a:lnTo>
                    <a:pt x="699" y="92"/>
                  </a:lnTo>
                  <a:lnTo>
                    <a:pt x="335" y="517"/>
                  </a:lnTo>
                  <a:lnTo>
                    <a:pt x="335" y="608"/>
                  </a:lnTo>
                  <a:lnTo>
                    <a:pt x="426" y="608"/>
                  </a:lnTo>
                  <a:cubicBezTo>
                    <a:pt x="669" y="608"/>
                    <a:pt x="760" y="700"/>
                    <a:pt x="760" y="852"/>
                  </a:cubicBezTo>
                  <a:cubicBezTo>
                    <a:pt x="760" y="1004"/>
                    <a:pt x="669" y="1095"/>
                    <a:pt x="456" y="1095"/>
                  </a:cubicBezTo>
                  <a:cubicBezTo>
                    <a:pt x="304" y="1095"/>
                    <a:pt x="183" y="1064"/>
                    <a:pt x="61" y="973"/>
                  </a:cubicBezTo>
                  <a:lnTo>
                    <a:pt x="0" y="1064"/>
                  </a:lnTo>
                  <a:cubicBezTo>
                    <a:pt x="122" y="1155"/>
                    <a:pt x="274" y="1216"/>
                    <a:pt x="456" y="1216"/>
                  </a:cubicBezTo>
                  <a:cubicBezTo>
                    <a:pt x="760" y="1216"/>
                    <a:pt x="882" y="1064"/>
                    <a:pt x="882" y="852"/>
                  </a:cubicBezTo>
                  <a:cubicBezTo>
                    <a:pt x="882" y="669"/>
                    <a:pt x="760" y="517"/>
                    <a:pt x="487" y="517"/>
                  </a:cubicBezTo>
                  <a:lnTo>
                    <a:pt x="821" y="92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418;p76">
              <a:extLst>
                <a:ext uri="{FF2B5EF4-FFF2-40B4-BE49-F238E27FC236}">
                  <a16:creationId xmlns:a16="http://schemas.microsoft.com/office/drawing/2014/main" id="{071B7422-D16D-41F3-A13A-724982210D8E}"/>
                </a:ext>
              </a:extLst>
            </p:cNvPr>
            <p:cNvSpPr/>
            <p:nvPr/>
          </p:nvSpPr>
          <p:spPr>
            <a:xfrm>
              <a:off x="4889425" y="2176625"/>
              <a:ext cx="24325" cy="31175"/>
            </a:xfrm>
            <a:custGeom>
              <a:avLst/>
              <a:gdLst/>
              <a:ahLst/>
              <a:cxnLst/>
              <a:rect l="l" t="t" r="r" b="b"/>
              <a:pathLst>
                <a:path w="973" h="1247" extrusionOk="0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730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9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419;p76">
              <a:extLst>
                <a:ext uri="{FF2B5EF4-FFF2-40B4-BE49-F238E27FC236}">
                  <a16:creationId xmlns:a16="http://schemas.microsoft.com/office/drawing/2014/main" id="{41BD6F51-BC33-40BA-9C7B-CE1A6153F7E1}"/>
                </a:ext>
              </a:extLst>
            </p:cNvPr>
            <p:cNvSpPr/>
            <p:nvPr/>
          </p:nvSpPr>
          <p:spPr>
            <a:xfrm>
              <a:off x="4944125" y="1781475"/>
              <a:ext cx="37250" cy="379975"/>
            </a:xfrm>
            <a:custGeom>
              <a:avLst/>
              <a:gdLst/>
              <a:ahLst/>
              <a:cxnLst/>
              <a:rect l="l" t="t" r="r" b="b"/>
              <a:pathLst>
                <a:path w="1490" h="15199" extrusionOk="0">
                  <a:moveTo>
                    <a:pt x="760" y="0"/>
                  </a:moveTo>
                  <a:cubicBezTo>
                    <a:pt x="335" y="0"/>
                    <a:pt x="31" y="335"/>
                    <a:pt x="31" y="730"/>
                  </a:cubicBezTo>
                  <a:lnTo>
                    <a:pt x="31" y="14438"/>
                  </a:lnTo>
                  <a:cubicBezTo>
                    <a:pt x="1" y="14864"/>
                    <a:pt x="335" y="15198"/>
                    <a:pt x="760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420;p76">
              <a:extLst>
                <a:ext uri="{FF2B5EF4-FFF2-40B4-BE49-F238E27FC236}">
                  <a16:creationId xmlns:a16="http://schemas.microsoft.com/office/drawing/2014/main" id="{90B41919-4401-4587-8322-6AF2BE66E40C}"/>
                </a:ext>
              </a:extLst>
            </p:cNvPr>
            <p:cNvSpPr/>
            <p:nvPr/>
          </p:nvSpPr>
          <p:spPr>
            <a:xfrm>
              <a:off x="4944875" y="1835425"/>
              <a:ext cx="36500" cy="327525"/>
            </a:xfrm>
            <a:custGeom>
              <a:avLst/>
              <a:gdLst/>
              <a:ahLst/>
              <a:cxnLst/>
              <a:rect l="l" t="t" r="r" b="b"/>
              <a:pathLst>
                <a:path w="1460" h="13101" extrusionOk="0">
                  <a:moveTo>
                    <a:pt x="730" y="0"/>
                  </a:moveTo>
                  <a:cubicBezTo>
                    <a:pt x="305" y="0"/>
                    <a:pt x="1" y="335"/>
                    <a:pt x="1" y="730"/>
                  </a:cubicBezTo>
                  <a:lnTo>
                    <a:pt x="1" y="12371"/>
                  </a:lnTo>
                  <a:cubicBezTo>
                    <a:pt x="1" y="12767"/>
                    <a:pt x="305" y="13101"/>
                    <a:pt x="730" y="13101"/>
                  </a:cubicBezTo>
                  <a:cubicBezTo>
                    <a:pt x="1126" y="13101"/>
                    <a:pt x="1460" y="12767"/>
                    <a:pt x="1460" y="12371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421;p76">
              <a:extLst>
                <a:ext uri="{FF2B5EF4-FFF2-40B4-BE49-F238E27FC236}">
                  <a16:creationId xmlns:a16="http://schemas.microsoft.com/office/drawing/2014/main" id="{52AA8FC6-AA2A-4C0C-8DEF-064DAD501F06}"/>
                </a:ext>
              </a:extLst>
            </p:cNvPr>
            <p:cNvSpPr/>
            <p:nvPr/>
          </p:nvSpPr>
          <p:spPr>
            <a:xfrm>
              <a:off x="4936525" y="2176625"/>
              <a:ext cx="26625" cy="31175"/>
            </a:xfrm>
            <a:custGeom>
              <a:avLst/>
              <a:gdLst/>
              <a:ahLst/>
              <a:cxnLst/>
              <a:rect l="l" t="t" r="r" b="b"/>
              <a:pathLst>
                <a:path w="1065" h="1247" extrusionOk="0">
                  <a:moveTo>
                    <a:pt x="639" y="0"/>
                  </a:moveTo>
                  <a:lnTo>
                    <a:pt x="1" y="821"/>
                  </a:lnTo>
                  <a:lnTo>
                    <a:pt x="1" y="912"/>
                  </a:lnTo>
                  <a:lnTo>
                    <a:pt x="700" y="912"/>
                  </a:lnTo>
                  <a:lnTo>
                    <a:pt x="700" y="1246"/>
                  </a:lnTo>
                  <a:lnTo>
                    <a:pt x="821" y="1246"/>
                  </a:lnTo>
                  <a:lnTo>
                    <a:pt x="821" y="912"/>
                  </a:lnTo>
                  <a:lnTo>
                    <a:pt x="1064" y="912"/>
                  </a:lnTo>
                  <a:lnTo>
                    <a:pt x="1064" y="821"/>
                  </a:lnTo>
                  <a:lnTo>
                    <a:pt x="821" y="821"/>
                  </a:lnTo>
                  <a:lnTo>
                    <a:pt x="821" y="547"/>
                  </a:lnTo>
                  <a:lnTo>
                    <a:pt x="700" y="547"/>
                  </a:lnTo>
                  <a:lnTo>
                    <a:pt x="700" y="790"/>
                  </a:lnTo>
                  <a:lnTo>
                    <a:pt x="183" y="790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422;p76">
              <a:extLst>
                <a:ext uri="{FF2B5EF4-FFF2-40B4-BE49-F238E27FC236}">
                  <a16:creationId xmlns:a16="http://schemas.microsoft.com/office/drawing/2014/main" id="{7B1D8610-31C0-42CD-A479-90BB0BE5257C}"/>
                </a:ext>
              </a:extLst>
            </p:cNvPr>
            <p:cNvSpPr/>
            <p:nvPr/>
          </p:nvSpPr>
          <p:spPr>
            <a:xfrm>
              <a:off x="4966175" y="2176625"/>
              <a:ext cx="24325" cy="31175"/>
            </a:xfrm>
            <a:custGeom>
              <a:avLst/>
              <a:gdLst/>
              <a:ahLst/>
              <a:cxnLst/>
              <a:rect l="l" t="t" r="r" b="b"/>
              <a:pathLst>
                <a:path w="973" h="1247" extrusionOk="0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699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182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423;p76">
              <a:extLst>
                <a:ext uri="{FF2B5EF4-FFF2-40B4-BE49-F238E27FC236}">
                  <a16:creationId xmlns:a16="http://schemas.microsoft.com/office/drawing/2014/main" id="{B940B61F-03F6-4B18-A2E7-91F3C30FD543}"/>
                </a:ext>
              </a:extLst>
            </p:cNvPr>
            <p:cNvSpPr/>
            <p:nvPr/>
          </p:nvSpPr>
          <p:spPr>
            <a:xfrm>
              <a:off x="5017825" y="1781475"/>
              <a:ext cx="37275" cy="379975"/>
            </a:xfrm>
            <a:custGeom>
              <a:avLst/>
              <a:gdLst/>
              <a:ahLst/>
              <a:cxnLst/>
              <a:rect l="l" t="t" r="r" b="b"/>
              <a:pathLst>
                <a:path w="1491" h="15199" extrusionOk="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424;p76">
              <a:extLst>
                <a:ext uri="{FF2B5EF4-FFF2-40B4-BE49-F238E27FC236}">
                  <a16:creationId xmlns:a16="http://schemas.microsoft.com/office/drawing/2014/main" id="{D8915CE2-AC47-4313-9F1C-440C111D047F}"/>
                </a:ext>
              </a:extLst>
            </p:cNvPr>
            <p:cNvSpPr/>
            <p:nvPr/>
          </p:nvSpPr>
          <p:spPr>
            <a:xfrm>
              <a:off x="5017825" y="1890900"/>
              <a:ext cx="36500" cy="272050"/>
            </a:xfrm>
            <a:custGeom>
              <a:avLst/>
              <a:gdLst/>
              <a:ahLst/>
              <a:cxnLst/>
              <a:rect l="l" t="t" r="r" b="b"/>
              <a:pathLst>
                <a:path w="1460" h="10882" extrusionOk="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0152"/>
                  </a:lnTo>
                  <a:cubicBezTo>
                    <a:pt x="1" y="10548"/>
                    <a:pt x="335" y="10882"/>
                    <a:pt x="730" y="10882"/>
                  </a:cubicBezTo>
                  <a:cubicBezTo>
                    <a:pt x="1126" y="10882"/>
                    <a:pt x="1460" y="10548"/>
                    <a:pt x="1460" y="10152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425;p76">
              <a:extLst>
                <a:ext uri="{FF2B5EF4-FFF2-40B4-BE49-F238E27FC236}">
                  <a16:creationId xmlns:a16="http://schemas.microsoft.com/office/drawing/2014/main" id="{302AF36B-B7D8-4328-8F56-52B102A0ABC1}"/>
                </a:ext>
              </a:extLst>
            </p:cNvPr>
            <p:cNvSpPr/>
            <p:nvPr/>
          </p:nvSpPr>
          <p:spPr>
            <a:xfrm>
              <a:off x="5012525" y="2177375"/>
              <a:ext cx="22050" cy="30625"/>
            </a:xfrm>
            <a:custGeom>
              <a:avLst/>
              <a:gdLst/>
              <a:ahLst/>
              <a:cxnLst/>
              <a:rect l="l" t="t" r="r" b="b"/>
              <a:pathLst>
                <a:path w="882" h="1225" extrusionOk="0">
                  <a:moveTo>
                    <a:pt x="152" y="0"/>
                  </a:moveTo>
                  <a:lnTo>
                    <a:pt x="91" y="608"/>
                  </a:lnTo>
                  <a:lnTo>
                    <a:pt x="335" y="608"/>
                  </a:lnTo>
                  <a:cubicBezTo>
                    <a:pt x="669" y="608"/>
                    <a:pt x="760" y="730"/>
                    <a:pt x="760" y="852"/>
                  </a:cubicBezTo>
                  <a:cubicBezTo>
                    <a:pt x="760" y="1004"/>
                    <a:pt x="639" y="1125"/>
                    <a:pt x="426" y="1125"/>
                  </a:cubicBezTo>
                  <a:cubicBezTo>
                    <a:pt x="304" y="1125"/>
                    <a:pt x="152" y="1064"/>
                    <a:pt x="61" y="973"/>
                  </a:cubicBezTo>
                  <a:lnTo>
                    <a:pt x="0" y="1064"/>
                  </a:lnTo>
                  <a:cubicBezTo>
                    <a:pt x="101" y="1165"/>
                    <a:pt x="223" y="1224"/>
                    <a:pt x="348" y="1224"/>
                  </a:cubicBezTo>
                  <a:cubicBezTo>
                    <a:pt x="374" y="1224"/>
                    <a:pt x="400" y="1222"/>
                    <a:pt x="426" y="1216"/>
                  </a:cubicBezTo>
                  <a:cubicBezTo>
                    <a:pt x="730" y="1216"/>
                    <a:pt x="882" y="1064"/>
                    <a:pt x="882" y="852"/>
                  </a:cubicBezTo>
                  <a:cubicBezTo>
                    <a:pt x="882" y="639"/>
                    <a:pt x="730" y="517"/>
                    <a:pt x="365" y="487"/>
                  </a:cubicBezTo>
                  <a:lnTo>
                    <a:pt x="213" y="487"/>
                  </a:lnTo>
                  <a:lnTo>
                    <a:pt x="274" y="122"/>
                  </a:lnTo>
                  <a:lnTo>
                    <a:pt x="821" y="122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426;p76">
              <a:extLst>
                <a:ext uri="{FF2B5EF4-FFF2-40B4-BE49-F238E27FC236}">
                  <a16:creationId xmlns:a16="http://schemas.microsoft.com/office/drawing/2014/main" id="{D61DCFF3-1C65-405B-A3FC-535CAB115DDC}"/>
                </a:ext>
              </a:extLst>
            </p:cNvPr>
            <p:cNvSpPr/>
            <p:nvPr/>
          </p:nvSpPr>
          <p:spPr>
            <a:xfrm>
              <a:off x="5038350" y="2176625"/>
              <a:ext cx="24350" cy="31175"/>
            </a:xfrm>
            <a:custGeom>
              <a:avLst/>
              <a:gdLst/>
              <a:ahLst/>
              <a:cxnLst/>
              <a:rect l="l" t="t" r="r" b="b"/>
              <a:pathLst>
                <a:path w="974" h="1247" extrusionOk="0">
                  <a:moveTo>
                    <a:pt x="48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700" y="1125"/>
                    <a:pt x="487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213" y="0"/>
                    <a:pt x="1" y="243"/>
                    <a:pt x="1" y="638"/>
                  </a:cubicBezTo>
                  <a:cubicBezTo>
                    <a:pt x="1" y="1003"/>
                    <a:pt x="213" y="1246"/>
                    <a:pt x="487" y="1246"/>
                  </a:cubicBezTo>
                  <a:cubicBezTo>
                    <a:pt x="761" y="1246"/>
                    <a:pt x="973" y="1003"/>
                    <a:pt x="973" y="638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427;p76">
              <a:extLst>
                <a:ext uri="{FF2B5EF4-FFF2-40B4-BE49-F238E27FC236}">
                  <a16:creationId xmlns:a16="http://schemas.microsoft.com/office/drawing/2014/main" id="{C5D8FCA9-A3A3-4DAE-B4FF-4E93107B0A84}"/>
                </a:ext>
              </a:extLst>
            </p:cNvPr>
            <p:cNvSpPr/>
            <p:nvPr/>
          </p:nvSpPr>
          <p:spPr>
            <a:xfrm>
              <a:off x="5090775" y="1781475"/>
              <a:ext cx="37275" cy="379975"/>
            </a:xfrm>
            <a:custGeom>
              <a:avLst/>
              <a:gdLst/>
              <a:ahLst/>
              <a:cxnLst/>
              <a:rect l="l" t="t" r="r" b="b"/>
              <a:pathLst>
                <a:path w="1491" h="15199" extrusionOk="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428;p76">
              <a:extLst>
                <a:ext uri="{FF2B5EF4-FFF2-40B4-BE49-F238E27FC236}">
                  <a16:creationId xmlns:a16="http://schemas.microsoft.com/office/drawing/2014/main" id="{24C8B812-4AE4-4B94-8737-A54CDE7A9CE8}"/>
                </a:ext>
              </a:extLst>
            </p:cNvPr>
            <p:cNvSpPr/>
            <p:nvPr/>
          </p:nvSpPr>
          <p:spPr>
            <a:xfrm>
              <a:off x="5090025" y="1955475"/>
              <a:ext cx="38025" cy="205975"/>
            </a:xfrm>
            <a:custGeom>
              <a:avLst/>
              <a:gdLst/>
              <a:ahLst/>
              <a:cxnLst/>
              <a:rect l="l" t="t" r="r" b="b"/>
              <a:pathLst>
                <a:path w="1521" h="8239" extrusionOk="0">
                  <a:moveTo>
                    <a:pt x="760" y="1"/>
                  </a:moveTo>
                  <a:cubicBezTo>
                    <a:pt x="335" y="31"/>
                    <a:pt x="1" y="366"/>
                    <a:pt x="31" y="791"/>
                  </a:cubicBezTo>
                  <a:lnTo>
                    <a:pt x="31" y="7569"/>
                  </a:lnTo>
                  <a:cubicBezTo>
                    <a:pt x="61" y="7965"/>
                    <a:pt x="396" y="8238"/>
                    <a:pt x="760" y="8238"/>
                  </a:cubicBezTo>
                  <a:cubicBezTo>
                    <a:pt x="1186" y="8238"/>
                    <a:pt x="1520" y="7904"/>
                    <a:pt x="1490" y="7478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29;p76">
              <a:extLst>
                <a:ext uri="{FF2B5EF4-FFF2-40B4-BE49-F238E27FC236}">
                  <a16:creationId xmlns:a16="http://schemas.microsoft.com/office/drawing/2014/main" id="{86E72195-DFF1-48B6-BC6C-B2256684119D}"/>
                </a:ext>
              </a:extLst>
            </p:cNvPr>
            <p:cNvSpPr/>
            <p:nvPr/>
          </p:nvSpPr>
          <p:spPr>
            <a:xfrm>
              <a:off x="5083950" y="2176625"/>
              <a:ext cx="22825" cy="31250"/>
            </a:xfrm>
            <a:custGeom>
              <a:avLst/>
              <a:gdLst/>
              <a:ahLst/>
              <a:cxnLst/>
              <a:rect l="l" t="t" r="r" b="b"/>
              <a:pathLst>
                <a:path w="913" h="1250" extrusionOk="0">
                  <a:moveTo>
                    <a:pt x="440" y="603"/>
                  </a:moveTo>
                  <a:cubicBezTo>
                    <a:pt x="455" y="603"/>
                    <a:pt x="471" y="605"/>
                    <a:pt x="487" y="608"/>
                  </a:cubicBezTo>
                  <a:cubicBezTo>
                    <a:pt x="669" y="608"/>
                    <a:pt x="791" y="699"/>
                    <a:pt x="791" y="882"/>
                  </a:cubicBezTo>
                  <a:cubicBezTo>
                    <a:pt x="791" y="1018"/>
                    <a:pt x="669" y="1129"/>
                    <a:pt x="534" y="1129"/>
                  </a:cubicBezTo>
                  <a:cubicBezTo>
                    <a:pt x="518" y="1129"/>
                    <a:pt x="503" y="1128"/>
                    <a:pt x="487" y="1125"/>
                  </a:cubicBezTo>
                  <a:cubicBezTo>
                    <a:pt x="274" y="1125"/>
                    <a:pt x="152" y="1003"/>
                    <a:pt x="152" y="882"/>
                  </a:cubicBezTo>
                  <a:cubicBezTo>
                    <a:pt x="180" y="718"/>
                    <a:pt x="305" y="603"/>
                    <a:pt x="440" y="603"/>
                  </a:cubicBezTo>
                  <a:close/>
                  <a:moveTo>
                    <a:pt x="548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34"/>
                    <a:pt x="183" y="1246"/>
                    <a:pt x="487" y="1246"/>
                  </a:cubicBezTo>
                  <a:cubicBezTo>
                    <a:pt x="505" y="1249"/>
                    <a:pt x="522" y="1250"/>
                    <a:pt x="540" y="1250"/>
                  </a:cubicBezTo>
                  <a:cubicBezTo>
                    <a:pt x="756" y="1250"/>
                    <a:pt x="912" y="1079"/>
                    <a:pt x="912" y="882"/>
                  </a:cubicBezTo>
                  <a:cubicBezTo>
                    <a:pt x="912" y="684"/>
                    <a:pt x="756" y="513"/>
                    <a:pt x="540" y="513"/>
                  </a:cubicBezTo>
                  <a:cubicBezTo>
                    <a:pt x="522" y="513"/>
                    <a:pt x="505" y="515"/>
                    <a:pt x="487" y="517"/>
                  </a:cubicBezTo>
                  <a:cubicBezTo>
                    <a:pt x="467" y="513"/>
                    <a:pt x="447" y="511"/>
                    <a:pt x="428" y="511"/>
                  </a:cubicBezTo>
                  <a:cubicBezTo>
                    <a:pt x="297" y="511"/>
                    <a:pt x="175" y="597"/>
                    <a:pt x="122" y="730"/>
                  </a:cubicBezTo>
                  <a:lnTo>
                    <a:pt x="122" y="608"/>
                  </a:lnTo>
                  <a:cubicBezTo>
                    <a:pt x="122" y="274"/>
                    <a:pt x="304" y="122"/>
                    <a:pt x="548" y="122"/>
                  </a:cubicBezTo>
                  <a:cubicBezTo>
                    <a:pt x="639" y="122"/>
                    <a:pt x="730" y="122"/>
                    <a:pt x="791" y="182"/>
                  </a:cubicBezTo>
                  <a:lnTo>
                    <a:pt x="851" y="91"/>
                  </a:lnTo>
                  <a:cubicBezTo>
                    <a:pt x="760" y="30"/>
                    <a:pt x="639" y="0"/>
                    <a:pt x="5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30;p76">
              <a:extLst>
                <a:ext uri="{FF2B5EF4-FFF2-40B4-BE49-F238E27FC236}">
                  <a16:creationId xmlns:a16="http://schemas.microsoft.com/office/drawing/2014/main" id="{5B0C45F6-2F04-46FC-8491-9045D18D6812}"/>
                </a:ext>
              </a:extLst>
            </p:cNvPr>
            <p:cNvSpPr/>
            <p:nvPr/>
          </p:nvSpPr>
          <p:spPr>
            <a:xfrm>
              <a:off x="5110550" y="2176625"/>
              <a:ext cx="24325" cy="31175"/>
            </a:xfrm>
            <a:custGeom>
              <a:avLst/>
              <a:gdLst/>
              <a:ahLst/>
              <a:cxnLst/>
              <a:rect l="l" t="t" r="r" b="b"/>
              <a:pathLst>
                <a:path w="973" h="1247" extrusionOk="0">
                  <a:moveTo>
                    <a:pt x="487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699" y="1125"/>
                    <a:pt x="487" y="1125"/>
                  </a:cubicBezTo>
                  <a:cubicBezTo>
                    <a:pt x="243" y="1125"/>
                    <a:pt x="91" y="942"/>
                    <a:pt x="91" y="638"/>
                  </a:cubicBezTo>
                  <a:cubicBezTo>
                    <a:pt x="91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18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7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31;p76">
              <a:extLst>
                <a:ext uri="{FF2B5EF4-FFF2-40B4-BE49-F238E27FC236}">
                  <a16:creationId xmlns:a16="http://schemas.microsoft.com/office/drawing/2014/main" id="{9489E61C-3B5B-4D6A-BD27-DF86F4E754DA}"/>
                </a:ext>
              </a:extLst>
            </p:cNvPr>
            <p:cNvSpPr/>
            <p:nvPr/>
          </p:nvSpPr>
          <p:spPr>
            <a:xfrm>
              <a:off x="5163725" y="1781475"/>
              <a:ext cx="37275" cy="379975"/>
            </a:xfrm>
            <a:custGeom>
              <a:avLst/>
              <a:gdLst/>
              <a:ahLst/>
              <a:cxnLst/>
              <a:rect l="l" t="t" r="r" b="b"/>
              <a:pathLst>
                <a:path w="1491" h="15199" extrusionOk="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5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32;p76">
              <a:extLst>
                <a:ext uri="{FF2B5EF4-FFF2-40B4-BE49-F238E27FC236}">
                  <a16:creationId xmlns:a16="http://schemas.microsoft.com/office/drawing/2014/main" id="{0759CEBD-24A9-4630-9AFC-32C9F5844DF3}"/>
                </a:ext>
              </a:extLst>
            </p:cNvPr>
            <p:cNvSpPr/>
            <p:nvPr/>
          </p:nvSpPr>
          <p:spPr>
            <a:xfrm>
              <a:off x="5163725" y="1817950"/>
              <a:ext cx="36500" cy="345000"/>
            </a:xfrm>
            <a:custGeom>
              <a:avLst/>
              <a:gdLst/>
              <a:ahLst/>
              <a:cxnLst/>
              <a:rect l="l" t="t" r="r" b="b"/>
              <a:pathLst>
                <a:path w="1460" h="13800" extrusionOk="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3070"/>
                  </a:lnTo>
                  <a:cubicBezTo>
                    <a:pt x="1" y="13466"/>
                    <a:pt x="335" y="13800"/>
                    <a:pt x="730" y="13800"/>
                  </a:cubicBezTo>
                  <a:cubicBezTo>
                    <a:pt x="1156" y="13800"/>
                    <a:pt x="1460" y="13466"/>
                    <a:pt x="1460" y="13070"/>
                  </a:cubicBezTo>
                  <a:lnTo>
                    <a:pt x="1460" y="730"/>
                  </a:lnTo>
                  <a:cubicBezTo>
                    <a:pt x="1460" y="335"/>
                    <a:pt x="1156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33;p76">
              <a:extLst>
                <a:ext uri="{FF2B5EF4-FFF2-40B4-BE49-F238E27FC236}">
                  <a16:creationId xmlns:a16="http://schemas.microsoft.com/office/drawing/2014/main" id="{030AD5D7-F153-4560-BF0B-9F0AD55A8D92}"/>
                </a:ext>
              </a:extLst>
            </p:cNvPr>
            <p:cNvSpPr/>
            <p:nvPr/>
          </p:nvSpPr>
          <p:spPr>
            <a:xfrm>
              <a:off x="5156125" y="2177375"/>
              <a:ext cx="22075" cy="30425"/>
            </a:xfrm>
            <a:custGeom>
              <a:avLst/>
              <a:gdLst/>
              <a:ahLst/>
              <a:cxnLst/>
              <a:rect l="l" t="t" r="r" b="b"/>
              <a:pathLst>
                <a:path w="883" h="1217" extrusionOk="0">
                  <a:moveTo>
                    <a:pt x="1" y="0"/>
                  </a:moveTo>
                  <a:lnTo>
                    <a:pt x="1" y="335"/>
                  </a:lnTo>
                  <a:lnTo>
                    <a:pt x="123" y="335"/>
                  </a:lnTo>
                  <a:lnTo>
                    <a:pt x="123" y="122"/>
                  </a:lnTo>
                  <a:lnTo>
                    <a:pt x="730" y="122"/>
                  </a:lnTo>
                  <a:lnTo>
                    <a:pt x="244" y="1216"/>
                  </a:lnTo>
                  <a:lnTo>
                    <a:pt x="366" y="1216"/>
                  </a:lnTo>
                  <a:lnTo>
                    <a:pt x="882" y="9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34;p76">
              <a:extLst>
                <a:ext uri="{FF2B5EF4-FFF2-40B4-BE49-F238E27FC236}">
                  <a16:creationId xmlns:a16="http://schemas.microsoft.com/office/drawing/2014/main" id="{D6199D19-EB38-4FC3-ABCB-38DA887A9D6C}"/>
                </a:ext>
              </a:extLst>
            </p:cNvPr>
            <p:cNvSpPr/>
            <p:nvPr/>
          </p:nvSpPr>
          <p:spPr>
            <a:xfrm>
              <a:off x="5181975" y="2176625"/>
              <a:ext cx="24350" cy="31175"/>
            </a:xfrm>
            <a:custGeom>
              <a:avLst/>
              <a:gdLst/>
              <a:ahLst/>
              <a:cxnLst/>
              <a:rect l="l" t="t" r="r" b="b"/>
              <a:pathLst>
                <a:path w="974" h="1247" extrusionOk="0">
                  <a:moveTo>
                    <a:pt x="487" y="122"/>
                  </a:moveTo>
                  <a:cubicBezTo>
                    <a:pt x="700" y="122"/>
                    <a:pt x="821" y="304"/>
                    <a:pt x="821" y="638"/>
                  </a:cubicBezTo>
                  <a:cubicBezTo>
                    <a:pt x="821" y="942"/>
                    <a:pt x="700" y="1125"/>
                    <a:pt x="487" y="1125"/>
                  </a:cubicBezTo>
                  <a:cubicBezTo>
                    <a:pt x="244" y="1125"/>
                    <a:pt x="92" y="942"/>
                    <a:pt x="92" y="638"/>
                  </a:cubicBezTo>
                  <a:cubicBezTo>
                    <a:pt x="92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183" y="0"/>
                    <a:pt x="0" y="243"/>
                    <a:pt x="0" y="638"/>
                  </a:cubicBezTo>
                  <a:cubicBezTo>
                    <a:pt x="0" y="1003"/>
                    <a:pt x="183" y="1246"/>
                    <a:pt x="487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35;p76">
              <a:extLst>
                <a:ext uri="{FF2B5EF4-FFF2-40B4-BE49-F238E27FC236}">
                  <a16:creationId xmlns:a16="http://schemas.microsoft.com/office/drawing/2014/main" id="{D738DB2F-0F5B-4E50-91EC-5F4D9572EA12}"/>
                </a:ext>
              </a:extLst>
            </p:cNvPr>
            <p:cNvSpPr/>
            <p:nvPr/>
          </p:nvSpPr>
          <p:spPr>
            <a:xfrm>
              <a:off x="5236675" y="1781475"/>
              <a:ext cx="37275" cy="379975"/>
            </a:xfrm>
            <a:custGeom>
              <a:avLst/>
              <a:gdLst/>
              <a:ahLst/>
              <a:cxnLst/>
              <a:rect l="l" t="t" r="r" b="b"/>
              <a:pathLst>
                <a:path w="1491" h="15199" extrusionOk="0">
                  <a:moveTo>
                    <a:pt x="761" y="0"/>
                  </a:moveTo>
                  <a:cubicBezTo>
                    <a:pt x="335" y="0"/>
                    <a:pt x="1" y="335"/>
                    <a:pt x="31" y="730"/>
                  </a:cubicBezTo>
                  <a:lnTo>
                    <a:pt x="31" y="14469"/>
                  </a:lnTo>
                  <a:cubicBezTo>
                    <a:pt x="31" y="14864"/>
                    <a:pt x="335" y="15198"/>
                    <a:pt x="761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36;p76">
              <a:extLst>
                <a:ext uri="{FF2B5EF4-FFF2-40B4-BE49-F238E27FC236}">
                  <a16:creationId xmlns:a16="http://schemas.microsoft.com/office/drawing/2014/main" id="{3ED13444-C6C6-4A9A-8253-41CFF8B2FBAE}"/>
                </a:ext>
              </a:extLst>
            </p:cNvPr>
            <p:cNvSpPr/>
            <p:nvPr/>
          </p:nvSpPr>
          <p:spPr>
            <a:xfrm>
              <a:off x="5237450" y="1991950"/>
              <a:ext cx="36500" cy="171000"/>
            </a:xfrm>
            <a:custGeom>
              <a:avLst/>
              <a:gdLst/>
              <a:ahLst/>
              <a:cxnLst/>
              <a:rect l="l" t="t" r="r" b="b"/>
              <a:pathLst>
                <a:path w="1460" h="6840" extrusionOk="0">
                  <a:moveTo>
                    <a:pt x="730" y="1"/>
                  </a:moveTo>
                  <a:cubicBezTo>
                    <a:pt x="304" y="1"/>
                    <a:pt x="0" y="335"/>
                    <a:pt x="0" y="730"/>
                  </a:cubicBezTo>
                  <a:lnTo>
                    <a:pt x="0" y="6110"/>
                  </a:lnTo>
                  <a:cubicBezTo>
                    <a:pt x="0" y="6506"/>
                    <a:pt x="304" y="6840"/>
                    <a:pt x="730" y="6840"/>
                  </a:cubicBezTo>
                  <a:cubicBezTo>
                    <a:pt x="1125" y="6840"/>
                    <a:pt x="1459" y="6506"/>
                    <a:pt x="1459" y="6110"/>
                  </a:cubicBezTo>
                  <a:lnTo>
                    <a:pt x="1459" y="730"/>
                  </a:lnTo>
                  <a:cubicBezTo>
                    <a:pt x="1459" y="335"/>
                    <a:pt x="1125" y="1"/>
                    <a:pt x="73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37;p76">
              <a:extLst>
                <a:ext uri="{FF2B5EF4-FFF2-40B4-BE49-F238E27FC236}">
                  <a16:creationId xmlns:a16="http://schemas.microsoft.com/office/drawing/2014/main" id="{D3A540BB-ED9C-4EA3-AC27-57173A7E2409}"/>
                </a:ext>
              </a:extLst>
            </p:cNvPr>
            <p:cNvSpPr/>
            <p:nvPr/>
          </p:nvSpPr>
          <p:spPr>
            <a:xfrm>
              <a:off x="5228325" y="2177375"/>
              <a:ext cx="23575" cy="31175"/>
            </a:xfrm>
            <a:custGeom>
              <a:avLst/>
              <a:gdLst/>
              <a:ahLst/>
              <a:cxnLst/>
              <a:rect l="l" t="t" r="r" b="b"/>
              <a:pathLst>
                <a:path w="943" h="1247" extrusionOk="0">
                  <a:moveTo>
                    <a:pt x="457" y="92"/>
                  </a:moveTo>
                  <a:cubicBezTo>
                    <a:pt x="639" y="92"/>
                    <a:pt x="760" y="183"/>
                    <a:pt x="760" y="335"/>
                  </a:cubicBezTo>
                  <a:cubicBezTo>
                    <a:pt x="760" y="456"/>
                    <a:pt x="639" y="548"/>
                    <a:pt x="457" y="548"/>
                  </a:cubicBezTo>
                  <a:lnTo>
                    <a:pt x="457" y="517"/>
                  </a:lnTo>
                  <a:cubicBezTo>
                    <a:pt x="274" y="517"/>
                    <a:pt x="153" y="456"/>
                    <a:pt x="153" y="335"/>
                  </a:cubicBezTo>
                  <a:cubicBezTo>
                    <a:pt x="153" y="183"/>
                    <a:pt x="274" y="92"/>
                    <a:pt x="457" y="92"/>
                  </a:cubicBezTo>
                  <a:close/>
                  <a:moveTo>
                    <a:pt x="457" y="639"/>
                  </a:moveTo>
                  <a:cubicBezTo>
                    <a:pt x="669" y="639"/>
                    <a:pt x="821" y="730"/>
                    <a:pt x="821" y="882"/>
                  </a:cubicBezTo>
                  <a:cubicBezTo>
                    <a:pt x="821" y="1004"/>
                    <a:pt x="669" y="1125"/>
                    <a:pt x="457" y="1125"/>
                  </a:cubicBezTo>
                  <a:cubicBezTo>
                    <a:pt x="244" y="1125"/>
                    <a:pt x="122" y="1034"/>
                    <a:pt x="122" y="882"/>
                  </a:cubicBezTo>
                  <a:cubicBezTo>
                    <a:pt x="122" y="730"/>
                    <a:pt x="244" y="639"/>
                    <a:pt x="457" y="639"/>
                  </a:cubicBezTo>
                  <a:close/>
                  <a:moveTo>
                    <a:pt x="457" y="0"/>
                  </a:moveTo>
                  <a:cubicBezTo>
                    <a:pt x="213" y="0"/>
                    <a:pt x="31" y="122"/>
                    <a:pt x="31" y="304"/>
                  </a:cubicBezTo>
                  <a:cubicBezTo>
                    <a:pt x="31" y="426"/>
                    <a:pt x="122" y="548"/>
                    <a:pt x="213" y="578"/>
                  </a:cubicBezTo>
                  <a:cubicBezTo>
                    <a:pt x="92" y="608"/>
                    <a:pt x="1" y="730"/>
                    <a:pt x="1" y="882"/>
                  </a:cubicBezTo>
                  <a:cubicBezTo>
                    <a:pt x="1" y="1095"/>
                    <a:pt x="183" y="1247"/>
                    <a:pt x="457" y="1247"/>
                  </a:cubicBezTo>
                  <a:cubicBezTo>
                    <a:pt x="760" y="1247"/>
                    <a:pt x="943" y="1095"/>
                    <a:pt x="943" y="882"/>
                  </a:cubicBezTo>
                  <a:cubicBezTo>
                    <a:pt x="943" y="730"/>
                    <a:pt x="821" y="608"/>
                    <a:pt x="700" y="578"/>
                  </a:cubicBezTo>
                  <a:cubicBezTo>
                    <a:pt x="821" y="548"/>
                    <a:pt x="882" y="426"/>
                    <a:pt x="882" y="304"/>
                  </a:cubicBezTo>
                  <a:cubicBezTo>
                    <a:pt x="882" y="122"/>
                    <a:pt x="730" y="0"/>
                    <a:pt x="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38;p76">
              <a:extLst>
                <a:ext uri="{FF2B5EF4-FFF2-40B4-BE49-F238E27FC236}">
                  <a16:creationId xmlns:a16="http://schemas.microsoft.com/office/drawing/2014/main" id="{E9AEF8C7-C4F4-4B3E-B8EE-2DDAEAE08081}"/>
                </a:ext>
              </a:extLst>
            </p:cNvPr>
            <p:cNvSpPr/>
            <p:nvPr/>
          </p:nvSpPr>
          <p:spPr>
            <a:xfrm>
              <a:off x="5255675" y="2176625"/>
              <a:ext cx="24350" cy="31175"/>
            </a:xfrm>
            <a:custGeom>
              <a:avLst/>
              <a:gdLst/>
              <a:ahLst/>
              <a:cxnLst/>
              <a:rect l="l" t="t" r="r" b="b"/>
              <a:pathLst>
                <a:path w="974" h="1247" extrusionOk="0">
                  <a:moveTo>
                    <a:pt x="48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700" y="1125"/>
                    <a:pt x="487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4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214" y="0"/>
                    <a:pt x="1" y="243"/>
                    <a:pt x="1" y="638"/>
                  </a:cubicBezTo>
                  <a:cubicBezTo>
                    <a:pt x="1" y="1003"/>
                    <a:pt x="214" y="1246"/>
                    <a:pt x="487" y="1246"/>
                  </a:cubicBezTo>
                  <a:cubicBezTo>
                    <a:pt x="791" y="1246"/>
                    <a:pt x="973" y="1003"/>
                    <a:pt x="973" y="638"/>
                  </a:cubicBezTo>
                  <a:cubicBezTo>
                    <a:pt x="973" y="243"/>
                    <a:pt x="79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439;p76">
              <a:extLst>
                <a:ext uri="{FF2B5EF4-FFF2-40B4-BE49-F238E27FC236}">
                  <a16:creationId xmlns:a16="http://schemas.microsoft.com/office/drawing/2014/main" id="{90E36BFB-D7F2-490B-8EC1-32FD14301245}"/>
                </a:ext>
              </a:extLst>
            </p:cNvPr>
            <p:cNvSpPr/>
            <p:nvPr/>
          </p:nvSpPr>
          <p:spPr>
            <a:xfrm>
              <a:off x="5309625" y="1781475"/>
              <a:ext cx="37275" cy="379975"/>
            </a:xfrm>
            <a:custGeom>
              <a:avLst/>
              <a:gdLst/>
              <a:ahLst/>
              <a:cxnLst/>
              <a:rect l="l" t="t" r="r" b="b"/>
              <a:pathLst>
                <a:path w="1491" h="15199" extrusionOk="0">
                  <a:moveTo>
                    <a:pt x="761" y="0"/>
                  </a:moveTo>
                  <a:cubicBezTo>
                    <a:pt x="366" y="0"/>
                    <a:pt x="31" y="335"/>
                    <a:pt x="31" y="730"/>
                  </a:cubicBezTo>
                  <a:lnTo>
                    <a:pt x="31" y="14438"/>
                  </a:lnTo>
                  <a:cubicBezTo>
                    <a:pt x="1" y="14864"/>
                    <a:pt x="335" y="15198"/>
                    <a:pt x="761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440;p76">
              <a:extLst>
                <a:ext uri="{FF2B5EF4-FFF2-40B4-BE49-F238E27FC236}">
                  <a16:creationId xmlns:a16="http://schemas.microsoft.com/office/drawing/2014/main" id="{1B18E707-AFBF-4B93-B4CA-6CF36FFD821F}"/>
                </a:ext>
              </a:extLst>
            </p:cNvPr>
            <p:cNvSpPr/>
            <p:nvPr/>
          </p:nvSpPr>
          <p:spPr>
            <a:xfrm>
              <a:off x="5309625" y="2077825"/>
              <a:ext cx="37275" cy="83625"/>
            </a:xfrm>
            <a:custGeom>
              <a:avLst/>
              <a:gdLst/>
              <a:ahLst/>
              <a:cxnLst/>
              <a:rect l="l" t="t" r="r" b="b"/>
              <a:pathLst>
                <a:path w="1491" h="3345" extrusionOk="0">
                  <a:moveTo>
                    <a:pt x="761" y="1"/>
                  </a:moveTo>
                  <a:cubicBezTo>
                    <a:pt x="335" y="1"/>
                    <a:pt x="1" y="365"/>
                    <a:pt x="31" y="791"/>
                  </a:cubicBezTo>
                  <a:lnTo>
                    <a:pt x="31" y="2675"/>
                  </a:lnTo>
                  <a:cubicBezTo>
                    <a:pt x="62" y="3071"/>
                    <a:pt x="366" y="3344"/>
                    <a:pt x="761" y="3344"/>
                  </a:cubicBezTo>
                  <a:cubicBezTo>
                    <a:pt x="1156" y="3344"/>
                    <a:pt x="1490" y="3010"/>
                    <a:pt x="1490" y="2584"/>
                  </a:cubicBezTo>
                  <a:lnTo>
                    <a:pt x="1490" y="730"/>
                  </a:lnTo>
                  <a:cubicBezTo>
                    <a:pt x="1490" y="305"/>
                    <a:pt x="1156" y="1"/>
                    <a:pt x="7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441;p76">
              <a:extLst>
                <a:ext uri="{FF2B5EF4-FFF2-40B4-BE49-F238E27FC236}">
                  <a16:creationId xmlns:a16="http://schemas.microsoft.com/office/drawing/2014/main" id="{9638E53A-3D5C-4C5B-AB1F-D10F2823A8D5}"/>
                </a:ext>
              </a:extLst>
            </p:cNvPr>
            <p:cNvSpPr/>
            <p:nvPr/>
          </p:nvSpPr>
          <p:spPr>
            <a:xfrm>
              <a:off x="5299750" y="2176525"/>
              <a:ext cx="23600" cy="31275"/>
            </a:xfrm>
            <a:custGeom>
              <a:avLst/>
              <a:gdLst/>
              <a:ahLst/>
              <a:cxnLst/>
              <a:rect l="l" t="t" r="r" b="b"/>
              <a:pathLst>
                <a:path w="944" h="1251" extrusionOk="0">
                  <a:moveTo>
                    <a:pt x="379" y="121"/>
                  </a:moveTo>
                  <a:cubicBezTo>
                    <a:pt x="395" y="121"/>
                    <a:pt x="410" y="122"/>
                    <a:pt x="426" y="126"/>
                  </a:cubicBezTo>
                  <a:cubicBezTo>
                    <a:pt x="639" y="126"/>
                    <a:pt x="761" y="247"/>
                    <a:pt x="761" y="369"/>
                  </a:cubicBezTo>
                  <a:cubicBezTo>
                    <a:pt x="733" y="532"/>
                    <a:pt x="633" y="647"/>
                    <a:pt x="503" y="647"/>
                  </a:cubicBezTo>
                  <a:cubicBezTo>
                    <a:pt x="488" y="647"/>
                    <a:pt x="472" y="646"/>
                    <a:pt x="457" y="642"/>
                  </a:cubicBezTo>
                  <a:cubicBezTo>
                    <a:pt x="244" y="642"/>
                    <a:pt x="122" y="551"/>
                    <a:pt x="122" y="369"/>
                  </a:cubicBezTo>
                  <a:cubicBezTo>
                    <a:pt x="122" y="233"/>
                    <a:pt x="244" y="121"/>
                    <a:pt x="379" y="121"/>
                  </a:cubicBezTo>
                  <a:close/>
                  <a:moveTo>
                    <a:pt x="374" y="1"/>
                  </a:moveTo>
                  <a:cubicBezTo>
                    <a:pt x="157" y="1"/>
                    <a:pt x="1" y="172"/>
                    <a:pt x="1" y="369"/>
                  </a:cubicBezTo>
                  <a:cubicBezTo>
                    <a:pt x="1" y="582"/>
                    <a:pt x="183" y="764"/>
                    <a:pt x="426" y="764"/>
                  </a:cubicBezTo>
                  <a:cubicBezTo>
                    <a:pt x="578" y="764"/>
                    <a:pt x="730" y="673"/>
                    <a:pt x="791" y="551"/>
                  </a:cubicBezTo>
                  <a:cubicBezTo>
                    <a:pt x="791" y="582"/>
                    <a:pt x="791" y="612"/>
                    <a:pt x="791" y="642"/>
                  </a:cubicBezTo>
                  <a:cubicBezTo>
                    <a:pt x="791" y="977"/>
                    <a:pt x="639" y="1129"/>
                    <a:pt x="366" y="1129"/>
                  </a:cubicBezTo>
                  <a:cubicBezTo>
                    <a:pt x="339" y="1138"/>
                    <a:pt x="315" y="1141"/>
                    <a:pt x="292" y="1141"/>
                  </a:cubicBezTo>
                  <a:cubicBezTo>
                    <a:pt x="236" y="1141"/>
                    <a:pt x="187" y="1120"/>
                    <a:pt x="122" y="1098"/>
                  </a:cubicBezTo>
                  <a:lnTo>
                    <a:pt x="92" y="1189"/>
                  </a:lnTo>
                  <a:cubicBezTo>
                    <a:pt x="183" y="1220"/>
                    <a:pt x="274" y="1250"/>
                    <a:pt x="366" y="1250"/>
                  </a:cubicBezTo>
                  <a:cubicBezTo>
                    <a:pt x="700" y="1250"/>
                    <a:pt x="943" y="1038"/>
                    <a:pt x="943" y="612"/>
                  </a:cubicBezTo>
                  <a:cubicBezTo>
                    <a:pt x="943" y="247"/>
                    <a:pt x="761" y="4"/>
                    <a:pt x="426" y="4"/>
                  </a:cubicBezTo>
                  <a:cubicBezTo>
                    <a:pt x="408" y="2"/>
                    <a:pt x="391" y="1"/>
                    <a:pt x="3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442;p76">
              <a:extLst>
                <a:ext uri="{FF2B5EF4-FFF2-40B4-BE49-F238E27FC236}">
                  <a16:creationId xmlns:a16="http://schemas.microsoft.com/office/drawing/2014/main" id="{351FD70E-9565-4059-AF14-C04FAE51032F}"/>
                </a:ext>
              </a:extLst>
            </p:cNvPr>
            <p:cNvSpPr/>
            <p:nvPr/>
          </p:nvSpPr>
          <p:spPr>
            <a:xfrm>
              <a:off x="5327125" y="2176625"/>
              <a:ext cx="24325" cy="31175"/>
            </a:xfrm>
            <a:custGeom>
              <a:avLst/>
              <a:gdLst/>
              <a:ahLst/>
              <a:cxnLst/>
              <a:rect l="l" t="t" r="r" b="b"/>
              <a:pathLst>
                <a:path w="973" h="1247" extrusionOk="0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699" y="1125"/>
                    <a:pt x="486" y="1125"/>
                  </a:cubicBezTo>
                  <a:cubicBezTo>
                    <a:pt x="274" y="1125"/>
                    <a:pt x="152" y="942"/>
                    <a:pt x="152" y="638"/>
                  </a:cubicBezTo>
                  <a:cubicBezTo>
                    <a:pt x="15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90" y="1246"/>
                    <a:pt x="973" y="1003"/>
                    <a:pt x="973" y="638"/>
                  </a:cubicBezTo>
                  <a:cubicBezTo>
                    <a:pt x="973" y="243"/>
                    <a:pt x="79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443;p76">
              <a:extLst>
                <a:ext uri="{FF2B5EF4-FFF2-40B4-BE49-F238E27FC236}">
                  <a16:creationId xmlns:a16="http://schemas.microsoft.com/office/drawing/2014/main" id="{8B6B1F7C-20D8-4CC7-9BE1-0AF344D4774B}"/>
                </a:ext>
              </a:extLst>
            </p:cNvPr>
            <p:cNvSpPr/>
            <p:nvPr/>
          </p:nvSpPr>
          <p:spPr>
            <a:xfrm>
              <a:off x="5383350" y="1781475"/>
              <a:ext cx="36500" cy="379975"/>
            </a:xfrm>
            <a:custGeom>
              <a:avLst/>
              <a:gdLst/>
              <a:ahLst/>
              <a:cxnLst/>
              <a:rect l="l" t="t" r="r" b="b"/>
              <a:pathLst>
                <a:path w="1460" h="15199" extrusionOk="0">
                  <a:moveTo>
                    <a:pt x="730" y="0"/>
                  </a:moveTo>
                  <a:cubicBezTo>
                    <a:pt x="335" y="0"/>
                    <a:pt x="0" y="335"/>
                    <a:pt x="0" y="730"/>
                  </a:cubicBezTo>
                  <a:lnTo>
                    <a:pt x="0" y="14469"/>
                  </a:lnTo>
                  <a:cubicBezTo>
                    <a:pt x="0" y="14864"/>
                    <a:pt x="335" y="15198"/>
                    <a:pt x="730" y="15198"/>
                  </a:cubicBezTo>
                  <a:cubicBezTo>
                    <a:pt x="1155" y="15198"/>
                    <a:pt x="1459" y="14864"/>
                    <a:pt x="1459" y="14438"/>
                  </a:cubicBezTo>
                  <a:lnTo>
                    <a:pt x="1459" y="730"/>
                  </a:lnTo>
                  <a:cubicBezTo>
                    <a:pt x="1459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444;p76">
              <a:extLst>
                <a:ext uri="{FF2B5EF4-FFF2-40B4-BE49-F238E27FC236}">
                  <a16:creationId xmlns:a16="http://schemas.microsoft.com/office/drawing/2014/main" id="{7B2BDD59-56BA-4BC3-BB3C-C731E30D7363}"/>
                </a:ext>
              </a:extLst>
            </p:cNvPr>
            <p:cNvSpPr/>
            <p:nvPr/>
          </p:nvSpPr>
          <p:spPr>
            <a:xfrm>
              <a:off x="5382575" y="1955475"/>
              <a:ext cx="37275" cy="205975"/>
            </a:xfrm>
            <a:custGeom>
              <a:avLst/>
              <a:gdLst/>
              <a:ahLst/>
              <a:cxnLst/>
              <a:rect l="l" t="t" r="r" b="b"/>
              <a:pathLst>
                <a:path w="1491" h="8239" extrusionOk="0">
                  <a:moveTo>
                    <a:pt x="761" y="1"/>
                  </a:moveTo>
                  <a:cubicBezTo>
                    <a:pt x="335" y="31"/>
                    <a:pt x="1" y="366"/>
                    <a:pt x="31" y="791"/>
                  </a:cubicBezTo>
                  <a:lnTo>
                    <a:pt x="31" y="7569"/>
                  </a:lnTo>
                  <a:cubicBezTo>
                    <a:pt x="62" y="7965"/>
                    <a:pt x="366" y="8238"/>
                    <a:pt x="761" y="8238"/>
                  </a:cubicBezTo>
                  <a:cubicBezTo>
                    <a:pt x="1186" y="8238"/>
                    <a:pt x="1490" y="7904"/>
                    <a:pt x="1490" y="7478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45;p76">
              <a:extLst>
                <a:ext uri="{FF2B5EF4-FFF2-40B4-BE49-F238E27FC236}">
                  <a16:creationId xmlns:a16="http://schemas.microsoft.com/office/drawing/2014/main" id="{B7D4BEBE-2B33-4BCD-981A-0F99A1DFC8E6}"/>
                </a:ext>
              </a:extLst>
            </p:cNvPr>
            <p:cNvSpPr/>
            <p:nvPr/>
          </p:nvSpPr>
          <p:spPr>
            <a:xfrm>
              <a:off x="5365100" y="2177375"/>
              <a:ext cx="9900" cy="30425"/>
            </a:xfrm>
            <a:custGeom>
              <a:avLst/>
              <a:gdLst/>
              <a:ahLst/>
              <a:cxnLst/>
              <a:rect l="l" t="t" r="r" b="b"/>
              <a:pathLst>
                <a:path w="396" h="1217" extrusionOk="0">
                  <a:moveTo>
                    <a:pt x="1" y="0"/>
                  </a:moveTo>
                  <a:lnTo>
                    <a:pt x="1" y="92"/>
                  </a:lnTo>
                  <a:lnTo>
                    <a:pt x="274" y="92"/>
                  </a:lnTo>
                  <a:lnTo>
                    <a:pt x="274" y="1216"/>
                  </a:lnTo>
                  <a:lnTo>
                    <a:pt x="396" y="1216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46;p76">
              <a:extLst>
                <a:ext uri="{FF2B5EF4-FFF2-40B4-BE49-F238E27FC236}">
                  <a16:creationId xmlns:a16="http://schemas.microsoft.com/office/drawing/2014/main" id="{5713C339-8825-481D-8BDA-A42AD06B60E8}"/>
                </a:ext>
              </a:extLst>
            </p:cNvPr>
            <p:cNvSpPr/>
            <p:nvPr/>
          </p:nvSpPr>
          <p:spPr>
            <a:xfrm>
              <a:off x="5382575" y="2176625"/>
              <a:ext cx="24350" cy="31175"/>
            </a:xfrm>
            <a:custGeom>
              <a:avLst/>
              <a:gdLst/>
              <a:ahLst/>
              <a:cxnLst/>
              <a:rect l="l" t="t" r="r" b="b"/>
              <a:pathLst>
                <a:path w="974" h="1247" extrusionOk="0">
                  <a:moveTo>
                    <a:pt x="48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730" y="1125"/>
                    <a:pt x="487" y="1125"/>
                  </a:cubicBezTo>
                  <a:cubicBezTo>
                    <a:pt x="24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214" y="0"/>
                    <a:pt x="1" y="243"/>
                    <a:pt x="1" y="638"/>
                  </a:cubicBezTo>
                  <a:cubicBezTo>
                    <a:pt x="1" y="1003"/>
                    <a:pt x="214" y="1246"/>
                    <a:pt x="487" y="1246"/>
                  </a:cubicBezTo>
                  <a:cubicBezTo>
                    <a:pt x="761" y="1246"/>
                    <a:pt x="974" y="1003"/>
                    <a:pt x="974" y="638"/>
                  </a:cubicBezTo>
                  <a:cubicBezTo>
                    <a:pt x="974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47;p76">
              <a:extLst>
                <a:ext uri="{FF2B5EF4-FFF2-40B4-BE49-F238E27FC236}">
                  <a16:creationId xmlns:a16="http://schemas.microsoft.com/office/drawing/2014/main" id="{9D023CD5-47B5-4BF0-B84C-A8E5D22572C7}"/>
                </a:ext>
              </a:extLst>
            </p:cNvPr>
            <p:cNvSpPr/>
            <p:nvPr/>
          </p:nvSpPr>
          <p:spPr>
            <a:xfrm>
              <a:off x="5411450" y="2176625"/>
              <a:ext cx="24350" cy="31175"/>
            </a:xfrm>
            <a:custGeom>
              <a:avLst/>
              <a:gdLst/>
              <a:ahLst/>
              <a:cxnLst/>
              <a:rect l="l" t="t" r="r" b="b"/>
              <a:pathLst>
                <a:path w="974" h="1247" extrusionOk="0">
                  <a:moveTo>
                    <a:pt x="45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670" y="1125"/>
                    <a:pt x="457" y="1125"/>
                  </a:cubicBezTo>
                  <a:cubicBezTo>
                    <a:pt x="244" y="1125"/>
                    <a:pt x="92" y="942"/>
                    <a:pt x="92" y="638"/>
                  </a:cubicBezTo>
                  <a:cubicBezTo>
                    <a:pt x="92" y="304"/>
                    <a:pt x="244" y="122"/>
                    <a:pt x="457" y="122"/>
                  </a:cubicBezTo>
                  <a:close/>
                  <a:moveTo>
                    <a:pt x="487" y="0"/>
                  </a:moveTo>
                  <a:cubicBezTo>
                    <a:pt x="214" y="0"/>
                    <a:pt x="1" y="243"/>
                    <a:pt x="1" y="638"/>
                  </a:cubicBezTo>
                  <a:cubicBezTo>
                    <a:pt x="1" y="1003"/>
                    <a:pt x="214" y="1246"/>
                    <a:pt x="487" y="1246"/>
                  </a:cubicBezTo>
                  <a:cubicBezTo>
                    <a:pt x="761" y="1246"/>
                    <a:pt x="974" y="1003"/>
                    <a:pt x="974" y="638"/>
                  </a:cubicBezTo>
                  <a:cubicBezTo>
                    <a:pt x="974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48;p76">
              <a:extLst>
                <a:ext uri="{FF2B5EF4-FFF2-40B4-BE49-F238E27FC236}">
                  <a16:creationId xmlns:a16="http://schemas.microsoft.com/office/drawing/2014/main" id="{EFE97E8C-AD3B-41CB-88AE-2B9EB73D2F8A}"/>
                </a:ext>
              </a:extLst>
            </p:cNvPr>
            <p:cNvSpPr/>
            <p:nvPr/>
          </p:nvSpPr>
          <p:spPr>
            <a:xfrm>
              <a:off x="4719200" y="3536050"/>
              <a:ext cx="251550" cy="294675"/>
            </a:xfrm>
            <a:custGeom>
              <a:avLst/>
              <a:gdLst/>
              <a:ahLst/>
              <a:cxnLst/>
              <a:rect l="l" t="t" r="r" b="b"/>
              <a:pathLst>
                <a:path w="10062" h="11787" extrusionOk="0">
                  <a:moveTo>
                    <a:pt x="5897" y="1"/>
                  </a:moveTo>
                  <a:cubicBezTo>
                    <a:pt x="5381" y="1"/>
                    <a:pt x="4864" y="62"/>
                    <a:pt x="4377" y="183"/>
                  </a:cubicBezTo>
                  <a:cubicBezTo>
                    <a:pt x="2858" y="609"/>
                    <a:pt x="1581" y="1581"/>
                    <a:pt x="791" y="2949"/>
                  </a:cubicBezTo>
                  <a:cubicBezTo>
                    <a:pt x="548" y="3375"/>
                    <a:pt x="335" y="3861"/>
                    <a:pt x="213" y="4378"/>
                  </a:cubicBezTo>
                  <a:cubicBezTo>
                    <a:pt x="92" y="4864"/>
                    <a:pt x="0" y="5381"/>
                    <a:pt x="0" y="5897"/>
                  </a:cubicBezTo>
                  <a:cubicBezTo>
                    <a:pt x="0" y="6384"/>
                    <a:pt x="92" y="6901"/>
                    <a:pt x="213" y="7417"/>
                  </a:cubicBezTo>
                  <a:cubicBezTo>
                    <a:pt x="335" y="7904"/>
                    <a:pt x="548" y="8390"/>
                    <a:pt x="791" y="8815"/>
                  </a:cubicBezTo>
                  <a:cubicBezTo>
                    <a:pt x="1064" y="9271"/>
                    <a:pt x="1368" y="9697"/>
                    <a:pt x="1733" y="10062"/>
                  </a:cubicBezTo>
                  <a:cubicBezTo>
                    <a:pt x="2098" y="10426"/>
                    <a:pt x="2523" y="10730"/>
                    <a:pt x="2949" y="10974"/>
                  </a:cubicBezTo>
                  <a:cubicBezTo>
                    <a:pt x="3405" y="11247"/>
                    <a:pt x="3891" y="11429"/>
                    <a:pt x="4377" y="11581"/>
                  </a:cubicBezTo>
                  <a:cubicBezTo>
                    <a:pt x="4879" y="11718"/>
                    <a:pt x="5388" y="11787"/>
                    <a:pt x="5897" y="11787"/>
                  </a:cubicBezTo>
                  <a:cubicBezTo>
                    <a:pt x="6406" y="11787"/>
                    <a:pt x="6915" y="11718"/>
                    <a:pt x="7417" y="11581"/>
                  </a:cubicBezTo>
                  <a:cubicBezTo>
                    <a:pt x="7903" y="11429"/>
                    <a:pt x="8390" y="11247"/>
                    <a:pt x="8846" y="10974"/>
                  </a:cubicBezTo>
                  <a:cubicBezTo>
                    <a:pt x="9271" y="10730"/>
                    <a:pt x="9697" y="10426"/>
                    <a:pt x="10061" y="10062"/>
                  </a:cubicBezTo>
                  <a:lnTo>
                    <a:pt x="9362" y="9363"/>
                  </a:lnTo>
                  <a:cubicBezTo>
                    <a:pt x="9058" y="9667"/>
                    <a:pt x="8724" y="9940"/>
                    <a:pt x="8359" y="10153"/>
                  </a:cubicBezTo>
                  <a:cubicBezTo>
                    <a:pt x="7995" y="10366"/>
                    <a:pt x="7599" y="10548"/>
                    <a:pt x="7174" y="10639"/>
                  </a:cubicBezTo>
                  <a:cubicBezTo>
                    <a:pt x="6748" y="10761"/>
                    <a:pt x="6315" y="10822"/>
                    <a:pt x="5886" y="10822"/>
                  </a:cubicBezTo>
                  <a:cubicBezTo>
                    <a:pt x="5456" y="10822"/>
                    <a:pt x="5031" y="10761"/>
                    <a:pt x="4621" y="10639"/>
                  </a:cubicBezTo>
                  <a:cubicBezTo>
                    <a:pt x="4195" y="10548"/>
                    <a:pt x="3800" y="10366"/>
                    <a:pt x="3435" y="10153"/>
                  </a:cubicBezTo>
                  <a:cubicBezTo>
                    <a:pt x="3070" y="9940"/>
                    <a:pt x="2706" y="9667"/>
                    <a:pt x="2402" y="9363"/>
                  </a:cubicBezTo>
                  <a:cubicBezTo>
                    <a:pt x="2098" y="9059"/>
                    <a:pt x="1855" y="8724"/>
                    <a:pt x="1642" y="8360"/>
                  </a:cubicBezTo>
                  <a:cubicBezTo>
                    <a:pt x="760" y="6840"/>
                    <a:pt x="760" y="4955"/>
                    <a:pt x="1642" y="3405"/>
                  </a:cubicBezTo>
                  <a:cubicBezTo>
                    <a:pt x="1855" y="3040"/>
                    <a:pt x="2098" y="2706"/>
                    <a:pt x="2402" y="2402"/>
                  </a:cubicBezTo>
                  <a:cubicBezTo>
                    <a:pt x="2706" y="2098"/>
                    <a:pt x="3070" y="1824"/>
                    <a:pt x="3435" y="1642"/>
                  </a:cubicBezTo>
                  <a:cubicBezTo>
                    <a:pt x="4195" y="1186"/>
                    <a:pt x="5046" y="973"/>
                    <a:pt x="5897" y="973"/>
                  </a:cubicBezTo>
                  <a:lnTo>
                    <a:pt x="589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49;p76">
              <a:extLst>
                <a:ext uri="{FF2B5EF4-FFF2-40B4-BE49-F238E27FC236}">
                  <a16:creationId xmlns:a16="http://schemas.microsoft.com/office/drawing/2014/main" id="{E6817B0B-C343-4315-9940-E0A8D2ACC908}"/>
                </a:ext>
              </a:extLst>
            </p:cNvPr>
            <p:cNvSpPr/>
            <p:nvPr/>
          </p:nvSpPr>
          <p:spPr>
            <a:xfrm>
              <a:off x="4866625" y="3536050"/>
              <a:ext cx="147425" cy="251550"/>
            </a:xfrm>
            <a:custGeom>
              <a:avLst/>
              <a:gdLst/>
              <a:ahLst/>
              <a:cxnLst/>
              <a:rect l="l" t="t" r="r" b="b"/>
              <a:pathLst>
                <a:path w="5897" h="10062" extrusionOk="0">
                  <a:moveTo>
                    <a:pt x="0" y="1"/>
                  </a:moveTo>
                  <a:lnTo>
                    <a:pt x="0" y="973"/>
                  </a:lnTo>
                  <a:cubicBezTo>
                    <a:pt x="1307" y="973"/>
                    <a:pt x="2553" y="1490"/>
                    <a:pt x="3496" y="2402"/>
                  </a:cubicBezTo>
                  <a:cubicBezTo>
                    <a:pt x="3769" y="2706"/>
                    <a:pt x="4043" y="3071"/>
                    <a:pt x="4256" y="3435"/>
                  </a:cubicBezTo>
                  <a:cubicBezTo>
                    <a:pt x="4468" y="3800"/>
                    <a:pt x="4651" y="4195"/>
                    <a:pt x="4772" y="4621"/>
                  </a:cubicBezTo>
                  <a:cubicBezTo>
                    <a:pt x="4985" y="5442"/>
                    <a:pt x="4985" y="6323"/>
                    <a:pt x="4772" y="7174"/>
                  </a:cubicBezTo>
                  <a:cubicBezTo>
                    <a:pt x="4529" y="7995"/>
                    <a:pt x="4073" y="8755"/>
                    <a:pt x="3496" y="9363"/>
                  </a:cubicBezTo>
                  <a:lnTo>
                    <a:pt x="4164" y="10062"/>
                  </a:lnTo>
                  <a:cubicBezTo>
                    <a:pt x="4529" y="9697"/>
                    <a:pt x="4864" y="9271"/>
                    <a:pt x="5107" y="8846"/>
                  </a:cubicBezTo>
                  <a:cubicBezTo>
                    <a:pt x="5380" y="8390"/>
                    <a:pt x="5563" y="7904"/>
                    <a:pt x="5684" y="7417"/>
                  </a:cubicBezTo>
                  <a:cubicBezTo>
                    <a:pt x="5836" y="6931"/>
                    <a:pt x="5897" y="6414"/>
                    <a:pt x="5897" y="5897"/>
                  </a:cubicBezTo>
                  <a:cubicBezTo>
                    <a:pt x="5897" y="5381"/>
                    <a:pt x="5836" y="4864"/>
                    <a:pt x="5684" y="4378"/>
                  </a:cubicBezTo>
                  <a:cubicBezTo>
                    <a:pt x="5563" y="3861"/>
                    <a:pt x="5350" y="3405"/>
                    <a:pt x="5107" y="2949"/>
                  </a:cubicBezTo>
                  <a:cubicBezTo>
                    <a:pt x="4043" y="1125"/>
                    <a:pt x="2098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50;p76">
              <a:extLst>
                <a:ext uri="{FF2B5EF4-FFF2-40B4-BE49-F238E27FC236}">
                  <a16:creationId xmlns:a16="http://schemas.microsoft.com/office/drawing/2014/main" id="{6980155A-5259-418C-92E5-308736EC91B9}"/>
                </a:ext>
              </a:extLst>
            </p:cNvPr>
            <p:cNvSpPr/>
            <p:nvPr/>
          </p:nvSpPr>
          <p:spPr>
            <a:xfrm>
              <a:off x="4811150" y="3669025"/>
              <a:ext cx="31925" cy="43425"/>
            </a:xfrm>
            <a:custGeom>
              <a:avLst/>
              <a:gdLst/>
              <a:ahLst/>
              <a:cxnLst/>
              <a:rect l="l" t="t" r="r" b="b"/>
              <a:pathLst>
                <a:path w="1277" h="1737" extrusionOk="0">
                  <a:moveTo>
                    <a:pt x="622" y="818"/>
                  </a:moveTo>
                  <a:cubicBezTo>
                    <a:pt x="638" y="818"/>
                    <a:pt x="653" y="819"/>
                    <a:pt x="669" y="822"/>
                  </a:cubicBezTo>
                  <a:cubicBezTo>
                    <a:pt x="943" y="822"/>
                    <a:pt x="1095" y="974"/>
                    <a:pt x="1095" y="1217"/>
                  </a:cubicBezTo>
                  <a:cubicBezTo>
                    <a:pt x="1095" y="1414"/>
                    <a:pt x="938" y="1585"/>
                    <a:pt x="746" y="1585"/>
                  </a:cubicBezTo>
                  <a:cubicBezTo>
                    <a:pt x="731" y="1585"/>
                    <a:pt x="715" y="1584"/>
                    <a:pt x="699" y="1582"/>
                  </a:cubicBezTo>
                  <a:cubicBezTo>
                    <a:pt x="395" y="1582"/>
                    <a:pt x="244" y="1399"/>
                    <a:pt x="244" y="1217"/>
                  </a:cubicBezTo>
                  <a:cubicBezTo>
                    <a:pt x="244" y="991"/>
                    <a:pt x="426" y="818"/>
                    <a:pt x="622" y="818"/>
                  </a:cubicBezTo>
                  <a:close/>
                  <a:moveTo>
                    <a:pt x="760" y="1"/>
                  </a:moveTo>
                  <a:cubicBezTo>
                    <a:pt x="304" y="1"/>
                    <a:pt x="0" y="335"/>
                    <a:pt x="0" y="882"/>
                  </a:cubicBezTo>
                  <a:cubicBezTo>
                    <a:pt x="0" y="1399"/>
                    <a:pt x="244" y="1734"/>
                    <a:pt x="699" y="1734"/>
                  </a:cubicBezTo>
                  <a:cubicBezTo>
                    <a:pt x="717" y="1735"/>
                    <a:pt x="734" y="1736"/>
                    <a:pt x="751" y="1736"/>
                  </a:cubicBezTo>
                  <a:cubicBezTo>
                    <a:pt x="1034" y="1736"/>
                    <a:pt x="1277" y="1503"/>
                    <a:pt x="1277" y="1217"/>
                  </a:cubicBezTo>
                  <a:cubicBezTo>
                    <a:pt x="1277" y="917"/>
                    <a:pt x="1057" y="691"/>
                    <a:pt x="771" y="691"/>
                  </a:cubicBezTo>
                  <a:cubicBezTo>
                    <a:pt x="738" y="691"/>
                    <a:pt x="704" y="694"/>
                    <a:pt x="669" y="700"/>
                  </a:cubicBezTo>
                  <a:cubicBezTo>
                    <a:pt x="647" y="697"/>
                    <a:pt x="625" y="695"/>
                    <a:pt x="603" y="695"/>
                  </a:cubicBezTo>
                  <a:cubicBezTo>
                    <a:pt x="414" y="695"/>
                    <a:pt x="234" y="810"/>
                    <a:pt x="152" y="974"/>
                  </a:cubicBezTo>
                  <a:lnTo>
                    <a:pt x="152" y="852"/>
                  </a:lnTo>
                  <a:cubicBezTo>
                    <a:pt x="152" y="396"/>
                    <a:pt x="395" y="153"/>
                    <a:pt x="760" y="153"/>
                  </a:cubicBezTo>
                  <a:cubicBezTo>
                    <a:pt x="882" y="153"/>
                    <a:pt x="1003" y="153"/>
                    <a:pt x="1095" y="214"/>
                  </a:cubicBezTo>
                  <a:lnTo>
                    <a:pt x="1155" y="92"/>
                  </a:lnTo>
                  <a:cubicBezTo>
                    <a:pt x="1034" y="31"/>
                    <a:pt x="882" y="1"/>
                    <a:pt x="7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51;p76">
              <a:extLst>
                <a:ext uri="{FF2B5EF4-FFF2-40B4-BE49-F238E27FC236}">
                  <a16:creationId xmlns:a16="http://schemas.microsoft.com/office/drawing/2014/main" id="{1C9323F1-BEF2-4189-8263-EF0881DE2639}"/>
                </a:ext>
              </a:extLst>
            </p:cNvPr>
            <p:cNvSpPr/>
            <p:nvPr/>
          </p:nvSpPr>
          <p:spPr>
            <a:xfrm>
              <a:off x="4846100" y="3669025"/>
              <a:ext cx="31175" cy="43350"/>
            </a:xfrm>
            <a:custGeom>
              <a:avLst/>
              <a:gdLst/>
              <a:ahLst/>
              <a:cxnLst/>
              <a:rect l="l" t="t" r="r" b="b"/>
              <a:pathLst>
                <a:path w="1247" h="1734" extrusionOk="0">
                  <a:moveTo>
                    <a:pt x="183" y="1"/>
                  </a:moveTo>
                  <a:lnTo>
                    <a:pt x="122" y="852"/>
                  </a:lnTo>
                  <a:lnTo>
                    <a:pt x="487" y="852"/>
                  </a:lnTo>
                  <a:cubicBezTo>
                    <a:pt x="912" y="852"/>
                    <a:pt x="1064" y="1004"/>
                    <a:pt x="1064" y="1217"/>
                  </a:cubicBezTo>
                  <a:cubicBezTo>
                    <a:pt x="1064" y="1430"/>
                    <a:pt x="912" y="1551"/>
                    <a:pt x="608" y="1551"/>
                  </a:cubicBezTo>
                  <a:cubicBezTo>
                    <a:pt x="426" y="1551"/>
                    <a:pt x="244" y="1490"/>
                    <a:pt x="92" y="1369"/>
                  </a:cubicBezTo>
                  <a:lnTo>
                    <a:pt x="1" y="1521"/>
                  </a:lnTo>
                  <a:cubicBezTo>
                    <a:pt x="183" y="1642"/>
                    <a:pt x="396" y="1734"/>
                    <a:pt x="608" y="1734"/>
                  </a:cubicBezTo>
                  <a:cubicBezTo>
                    <a:pt x="1034" y="1734"/>
                    <a:pt x="1247" y="1490"/>
                    <a:pt x="1247" y="1217"/>
                  </a:cubicBezTo>
                  <a:cubicBezTo>
                    <a:pt x="1247" y="913"/>
                    <a:pt x="1034" y="700"/>
                    <a:pt x="517" y="700"/>
                  </a:cubicBezTo>
                  <a:lnTo>
                    <a:pt x="305" y="700"/>
                  </a:lnTo>
                  <a:lnTo>
                    <a:pt x="365" y="153"/>
                  </a:lnTo>
                  <a:lnTo>
                    <a:pt x="1125" y="15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52;p76">
              <a:extLst>
                <a:ext uri="{FF2B5EF4-FFF2-40B4-BE49-F238E27FC236}">
                  <a16:creationId xmlns:a16="http://schemas.microsoft.com/office/drawing/2014/main" id="{3BBDD05A-5651-4417-8132-D0F68F2B5331}"/>
                </a:ext>
              </a:extLst>
            </p:cNvPr>
            <p:cNvSpPr/>
            <p:nvPr/>
          </p:nvSpPr>
          <p:spPr>
            <a:xfrm>
              <a:off x="4881050" y="3669025"/>
              <a:ext cx="44875" cy="43350"/>
            </a:xfrm>
            <a:custGeom>
              <a:avLst/>
              <a:gdLst/>
              <a:ahLst/>
              <a:cxnLst/>
              <a:rect l="l" t="t" r="r" b="b"/>
              <a:pathLst>
                <a:path w="1795" h="1734" extrusionOk="0">
                  <a:moveTo>
                    <a:pt x="396" y="92"/>
                  </a:moveTo>
                  <a:cubicBezTo>
                    <a:pt x="548" y="92"/>
                    <a:pt x="639" y="244"/>
                    <a:pt x="639" y="457"/>
                  </a:cubicBezTo>
                  <a:cubicBezTo>
                    <a:pt x="639" y="670"/>
                    <a:pt x="548" y="822"/>
                    <a:pt x="396" y="822"/>
                  </a:cubicBezTo>
                  <a:cubicBezTo>
                    <a:pt x="244" y="822"/>
                    <a:pt x="122" y="670"/>
                    <a:pt x="122" y="457"/>
                  </a:cubicBezTo>
                  <a:cubicBezTo>
                    <a:pt x="122" y="244"/>
                    <a:pt x="244" y="92"/>
                    <a:pt x="396" y="92"/>
                  </a:cubicBezTo>
                  <a:close/>
                  <a:moveTo>
                    <a:pt x="396" y="1"/>
                  </a:moveTo>
                  <a:cubicBezTo>
                    <a:pt x="153" y="1"/>
                    <a:pt x="1" y="183"/>
                    <a:pt x="1" y="457"/>
                  </a:cubicBezTo>
                  <a:cubicBezTo>
                    <a:pt x="1" y="730"/>
                    <a:pt x="153" y="913"/>
                    <a:pt x="396" y="913"/>
                  </a:cubicBezTo>
                  <a:cubicBezTo>
                    <a:pt x="609" y="913"/>
                    <a:pt x="761" y="730"/>
                    <a:pt x="761" y="457"/>
                  </a:cubicBezTo>
                  <a:cubicBezTo>
                    <a:pt x="761" y="183"/>
                    <a:pt x="609" y="1"/>
                    <a:pt x="396" y="1"/>
                  </a:cubicBezTo>
                  <a:close/>
                  <a:moveTo>
                    <a:pt x="1429" y="913"/>
                  </a:moveTo>
                  <a:cubicBezTo>
                    <a:pt x="1581" y="913"/>
                    <a:pt x="1673" y="1034"/>
                    <a:pt x="1673" y="1247"/>
                  </a:cubicBezTo>
                  <a:lnTo>
                    <a:pt x="1703" y="1247"/>
                  </a:lnTo>
                  <a:cubicBezTo>
                    <a:pt x="1703" y="1490"/>
                    <a:pt x="1581" y="1612"/>
                    <a:pt x="1429" y="1612"/>
                  </a:cubicBezTo>
                  <a:cubicBezTo>
                    <a:pt x="1247" y="1612"/>
                    <a:pt x="1156" y="1490"/>
                    <a:pt x="1156" y="1247"/>
                  </a:cubicBezTo>
                  <a:cubicBezTo>
                    <a:pt x="1156" y="1034"/>
                    <a:pt x="1247" y="913"/>
                    <a:pt x="1429" y="913"/>
                  </a:cubicBezTo>
                  <a:close/>
                  <a:moveTo>
                    <a:pt x="1399" y="1"/>
                  </a:moveTo>
                  <a:lnTo>
                    <a:pt x="244" y="1703"/>
                  </a:lnTo>
                  <a:lnTo>
                    <a:pt x="396" y="1703"/>
                  </a:lnTo>
                  <a:lnTo>
                    <a:pt x="1551" y="1"/>
                  </a:lnTo>
                  <a:close/>
                  <a:moveTo>
                    <a:pt x="1399" y="791"/>
                  </a:moveTo>
                  <a:cubicBezTo>
                    <a:pt x="1186" y="791"/>
                    <a:pt x="1034" y="974"/>
                    <a:pt x="1034" y="1247"/>
                  </a:cubicBezTo>
                  <a:lnTo>
                    <a:pt x="1065" y="1247"/>
                  </a:lnTo>
                  <a:cubicBezTo>
                    <a:pt x="1065" y="1551"/>
                    <a:pt x="1186" y="1734"/>
                    <a:pt x="1399" y="1734"/>
                  </a:cubicBezTo>
                  <a:cubicBezTo>
                    <a:pt x="1642" y="1734"/>
                    <a:pt x="1794" y="1551"/>
                    <a:pt x="1794" y="1247"/>
                  </a:cubicBezTo>
                  <a:cubicBezTo>
                    <a:pt x="1794" y="974"/>
                    <a:pt x="1642" y="791"/>
                    <a:pt x="1399" y="79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53;p76">
              <a:extLst>
                <a:ext uri="{FF2B5EF4-FFF2-40B4-BE49-F238E27FC236}">
                  <a16:creationId xmlns:a16="http://schemas.microsoft.com/office/drawing/2014/main" id="{F72BA423-FE5F-4F07-A416-2ADCE6128A81}"/>
                </a:ext>
              </a:extLst>
            </p:cNvPr>
            <p:cNvSpPr/>
            <p:nvPr/>
          </p:nvSpPr>
          <p:spPr>
            <a:xfrm>
              <a:off x="5143975" y="3536050"/>
              <a:ext cx="294100" cy="294675"/>
            </a:xfrm>
            <a:custGeom>
              <a:avLst/>
              <a:gdLst/>
              <a:ahLst/>
              <a:cxnLst/>
              <a:rect l="l" t="t" r="r" b="b"/>
              <a:pathLst>
                <a:path w="11764" h="11787" extrusionOk="0">
                  <a:moveTo>
                    <a:pt x="5897" y="1"/>
                  </a:moveTo>
                  <a:lnTo>
                    <a:pt x="5897" y="973"/>
                  </a:lnTo>
                  <a:cubicBezTo>
                    <a:pt x="6323" y="973"/>
                    <a:pt x="6749" y="1034"/>
                    <a:pt x="7174" y="1125"/>
                  </a:cubicBezTo>
                  <a:cubicBezTo>
                    <a:pt x="8876" y="1581"/>
                    <a:pt x="10183" y="2919"/>
                    <a:pt x="10639" y="4621"/>
                  </a:cubicBezTo>
                  <a:cubicBezTo>
                    <a:pt x="10882" y="5442"/>
                    <a:pt x="10882" y="6323"/>
                    <a:pt x="10639" y="7174"/>
                  </a:cubicBezTo>
                  <a:cubicBezTo>
                    <a:pt x="10548" y="7569"/>
                    <a:pt x="10366" y="7995"/>
                    <a:pt x="10153" y="8360"/>
                  </a:cubicBezTo>
                  <a:cubicBezTo>
                    <a:pt x="9940" y="8724"/>
                    <a:pt x="9666" y="9059"/>
                    <a:pt x="9363" y="9363"/>
                  </a:cubicBezTo>
                  <a:cubicBezTo>
                    <a:pt x="8755" y="9971"/>
                    <a:pt x="7995" y="10426"/>
                    <a:pt x="7174" y="10639"/>
                  </a:cubicBezTo>
                  <a:cubicBezTo>
                    <a:pt x="6749" y="10761"/>
                    <a:pt x="6315" y="10822"/>
                    <a:pt x="5886" y="10822"/>
                  </a:cubicBezTo>
                  <a:cubicBezTo>
                    <a:pt x="5457" y="10822"/>
                    <a:pt x="5031" y="10761"/>
                    <a:pt x="4621" y="10639"/>
                  </a:cubicBezTo>
                  <a:cubicBezTo>
                    <a:pt x="3770" y="10426"/>
                    <a:pt x="3010" y="9971"/>
                    <a:pt x="2402" y="9363"/>
                  </a:cubicBezTo>
                  <a:cubicBezTo>
                    <a:pt x="2098" y="9059"/>
                    <a:pt x="1855" y="8724"/>
                    <a:pt x="1642" y="8360"/>
                  </a:cubicBezTo>
                  <a:cubicBezTo>
                    <a:pt x="1429" y="7964"/>
                    <a:pt x="1247" y="7569"/>
                    <a:pt x="1125" y="7174"/>
                  </a:cubicBezTo>
                  <a:cubicBezTo>
                    <a:pt x="1065" y="6870"/>
                    <a:pt x="1004" y="6597"/>
                    <a:pt x="1004" y="6293"/>
                  </a:cubicBezTo>
                  <a:lnTo>
                    <a:pt x="1" y="6293"/>
                  </a:lnTo>
                  <a:cubicBezTo>
                    <a:pt x="31" y="6688"/>
                    <a:pt x="92" y="7053"/>
                    <a:pt x="213" y="7417"/>
                  </a:cubicBezTo>
                  <a:cubicBezTo>
                    <a:pt x="335" y="7904"/>
                    <a:pt x="517" y="8390"/>
                    <a:pt x="791" y="8846"/>
                  </a:cubicBezTo>
                  <a:cubicBezTo>
                    <a:pt x="1308" y="9727"/>
                    <a:pt x="2037" y="10487"/>
                    <a:pt x="2949" y="11004"/>
                  </a:cubicBezTo>
                  <a:cubicBezTo>
                    <a:pt x="3375" y="11247"/>
                    <a:pt x="3861" y="11460"/>
                    <a:pt x="4378" y="11581"/>
                  </a:cubicBezTo>
                  <a:cubicBezTo>
                    <a:pt x="4864" y="11718"/>
                    <a:pt x="5373" y="11787"/>
                    <a:pt x="5886" y="11787"/>
                  </a:cubicBezTo>
                  <a:cubicBezTo>
                    <a:pt x="6399" y="11787"/>
                    <a:pt x="6916" y="11718"/>
                    <a:pt x="7417" y="11581"/>
                  </a:cubicBezTo>
                  <a:cubicBezTo>
                    <a:pt x="7904" y="11460"/>
                    <a:pt x="8390" y="11247"/>
                    <a:pt x="8815" y="11004"/>
                  </a:cubicBezTo>
                  <a:cubicBezTo>
                    <a:pt x="9271" y="10730"/>
                    <a:pt x="9697" y="10426"/>
                    <a:pt x="10062" y="10062"/>
                  </a:cubicBezTo>
                  <a:cubicBezTo>
                    <a:pt x="10426" y="9697"/>
                    <a:pt x="10730" y="9271"/>
                    <a:pt x="10974" y="8846"/>
                  </a:cubicBezTo>
                  <a:cubicBezTo>
                    <a:pt x="11247" y="8390"/>
                    <a:pt x="11429" y="7904"/>
                    <a:pt x="11581" y="7417"/>
                  </a:cubicBezTo>
                  <a:cubicBezTo>
                    <a:pt x="11703" y="6931"/>
                    <a:pt x="11764" y="6414"/>
                    <a:pt x="11764" y="5897"/>
                  </a:cubicBezTo>
                  <a:cubicBezTo>
                    <a:pt x="11764" y="5381"/>
                    <a:pt x="11703" y="4864"/>
                    <a:pt x="11581" y="4378"/>
                  </a:cubicBezTo>
                  <a:cubicBezTo>
                    <a:pt x="11460" y="3861"/>
                    <a:pt x="11247" y="3405"/>
                    <a:pt x="11004" y="2949"/>
                  </a:cubicBezTo>
                  <a:cubicBezTo>
                    <a:pt x="10487" y="2037"/>
                    <a:pt x="9727" y="1308"/>
                    <a:pt x="8846" y="791"/>
                  </a:cubicBezTo>
                  <a:cubicBezTo>
                    <a:pt x="8390" y="517"/>
                    <a:pt x="7904" y="335"/>
                    <a:pt x="7417" y="183"/>
                  </a:cubicBezTo>
                  <a:cubicBezTo>
                    <a:pt x="6900" y="62"/>
                    <a:pt x="6414" y="1"/>
                    <a:pt x="58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54;p76">
              <a:extLst>
                <a:ext uri="{FF2B5EF4-FFF2-40B4-BE49-F238E27FC236}">
                  <a16:creationId xmlns:a16="http://schemas.microsoft.com/office/drawing/2014/main" id="{0D5F1BCE-9690-4B5E-A00B-97404EB54B47}"/>
                </a:ext>
              </a:extLst>
            </p:cNvPr>
            <p:cNvSpPr/>
            <p:nvPr/>
          </p:nvSpPr>
          <p:spPr>
            <a:xfrm>
              <a:off x="5226800" y="3666750"/>
              <a:ext cx="31200" cy="43350"/>
            </a:xfrm>
            <a:custGeom>
              <a:avLst/>
              <a:gdLst/>
              <a:ahLst/>
              <a:cxnLst/>
              <a:rect l="l" t="t" r="r" b="b"/>
              <a:pathLst>
                <a:path w="1248" h="1734" extrusionOk="0">
                  <a:moveTo>
                    <a:pt x="1247" y="1"/>
                  </a:moveTo>
                  <a:lnTo>
                    <a:pt x="1" y="31"/>
                  </a:lnTo>
                  <a:lnTo>
                    <a:pt x="1" y="487"/>
                  </a:lnTo>
                  <a:lnTo>
                    <a:pt x="153" y="487"/>
                  </a:lnTo>
                  <a:lnTo>
                    <a:pt x="153" y="183"/>
                  </a:lnTo>
                  <a:lnTo>
                    <a:pt x="1034" y="183"/>
                  </a:lnTo>
                  <a:lnTo>
                    <a:pt x="335" y="1733"/>
                  </a:lnTo>
                  <a:lnTo>
                    <a:pt x="518" y="1733"/>
                  </a:lnTo>
                  <a:lnTo>
                    <a:pt x="1247" y="122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55;p76">
              <a:extLst>
                <a:ext uri="{FF2B5EF4-FFF2-40B4-BE49-F238E27FC236}">
                  <a16:creationId xmlns:a16="http://schemas.microsoft.com/office/drawing/2014/main" id="{FD22D244-DFCC-44AC-9C9D-2A84AF9287E7}"/>
                </a:ext>
              </a:extLst>
            </p:cNvPr>
            <p:cNvSpPr/>
            <p:nvPr/>
          </p:nvSpPr>
          <p:spPr>
            <a:xfrm>
              <a:off x="5261000" y="3666750"/>
              <a:ext cx="30425" cy="43350"/>
            </a:xfrm>
            <a:custGeom>
              <a:avLst/>
              <a:gdLst/>
              <a:ahLst/>
              <a:cxnLst/>
              <a:rect l="l" t="t" r="r" b="b"/>
              <a:pathLst>
                <a:path w="1217" h="1734" extrusionOk="0">
                  <a:moveTo>
                    <a:pt x="183" y="1"/>
                  </a:moveTo>
                  <a:lnTo>
                    <a:pt x="122" y="852"/>
                  </a:lnTo>
                  <a:lnTo>
                    <a:pt x="487" y="852"/>
                  </a:lnTo>
                  <a:cubicBezTo>
                    <a:pt x="912" y="852"/>
                    <a:pt x="1034" y="1004"/>
                    <a:pt x="1034" y="1217"/>
                  </a:cubicBezTo>
                  <a:cubicBezTo>
                    <a:pt x="1034" y="1429"/>
                    <a:pt x="882" y="1551"/>
                    <a:pt x="609" y="1551"/>
                  </a:cubicBezTo>
                  <a:cubicBezTo>
                    <a:pt x="396" y="1551"/>
                    <a:pt x="213" y="1490"/>
                    <a:pt x="92" y="1369"/>
                  </a:cubicBezTo>
                  <a:lnTo>
                    <a:pt x="1" y="1490"/>
                  </a:lnTo>
                  <a:cubicBezTo>
                    <a:pt x="153" y="1642"/>
                    <a:pt x="365" y="1733"/>
                    <a:pt x="609" y="1733"/>
                  </a:cubicBezTo>
                  <a:cubicBezTo>
                    <a:pt x="1004" y="1733"/>
                    <a:pt x="1216" y="1490"/>
                    <a:pt x="1216" y="1217"/>
                  </a:cubicBezTo>
                  <a:cubicBezTo>
                    <a:pt x="1216" y="913"/>
                    <a:pt x="1004" y="700"/>
                    <a:pt x="517" y="700"/>
                  </a:cubicBezTo>
                  <a:lnTo>
                    <a:pt x="305" y="700"/>
                  </a:lnTo>
                  <a:lnTo>
                    <a:pt x="365" y="153"/>
                  </a:lnTo>
                  <a:lnTo>
                    <a:pt x="1125" y="15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56;p76">
              <a:extLst>
                <a:ext uri="{FF2B5EF4-FFF2-40B4-BE49-F238E27FC236}">
                  <a16:creationId xmlns:a16="http://schemas.microsoft.com/office/drawing/2014/main" id="{8B3FCA7E-2054-46DB-A740-91D395A900AF}"/>
                </a:ext>
              </a:extLst>
            </p:cNvPr>
            <p:cNvSpPr/>
            <p:nvPr/>
          </p:nvSpPr>
          <p:spPr>
            <a:xfrm>
              <a:off x="5295950" y="3666750"/>
              <a:ext cx="44100" cy="43350"/>
            </a:xfrm>
            <a:custGeom>
              <a:avLst/>
              <a:gdLst/>
              <a:ahLst/>
              <a:cxnLst/>
              <a:rect l="l" t="t" r="r" b="b"/>
              <a:pathLst>
                <a:path w="1764" h="1734" extrusionOk="0">
                  <a:moveTo>
                    <a:pt x="366" y="92"/>
                  </a:moveTo>
                  <a:cubicBezTo>
                    <a:pt x="518" y="92"/>
                    <a:pt x="639" y="244"/>
                    <a:pt x="639" y="457"/>
                  </a:cubicBezTo>
                  <a:cubicBezTo>
                    <a:pt x="639" y="669"/>
                    <a:pt x="518" y="791"/>
                    <a:pt x="366" y="791"/>
                  </a:cubicBezTo>
                  <a:cubicBezTo>
                    <a:pt x="214" y="791"/>
                    <a:pt x="122" y="669"/>
                    <a:pt x="122" y="457"/>
                  </a:cubicBezTo>
                  <a:cubicBezTo>
                    <a:pt x="122" y="244"/>
                    <a:pt x="214" y="92"/>
                    <a:pt x="366" y="92"/>
                  </a:cubicBezTo>
                  <a:close/>
                  <a:moveTo>
                    <a:pt x="366" y="1"/>
                  </a:moveTo>
                  <a:cubicBezTo>
                    <a:pt x="153" y="1"/>
                    <a:pt x="1" y="183"/>
                    <a:pt x="1" y="457"/>
                  </a:cubicBezTo>
                  <a:cubicBezTo>
                    <a:pt x="1" y="730"/>
                    <a:pt x="153" y="913"/>
                    <a:pt x="366" y="913"/>
                  </a:cubicBezTo>
                  <a:cubicBezTo>
                    <a:pt x="578" y="913"/>
                    <a:pt x="761" y="730"/>
                    <a:pt x="761" y="457"/>
                  </a:cubicBezTo>
                  <a:cubicBezTo>
                    <a:pt x="761" y="183"/>
                    <a:pt x="578" y="1"/>
                    <a:pt x="366" y="1"/>
                  </a:cubicBezTo>
                  <a:close/>
                  <a:moveTo>
                    <a:pt x="1399" y="913"/>
                  </a:moveTo>
                  <a:cubicBezTo>
                    <a:pt x="1551" y="913"/>
                    <a:pt x="1673" y="1034"/>
                    <a:pt x="1673" y="1247"/>
                  </a:cubicBezTo>
                  <a:cubicBezTo>
                    <a:pt x="1673" y="1460"/>
                    <a:pt x="1551" y="1612"/>
                    <a:pt x="1399" y="1612"/>
                  </a:cubicBezTo>
                  <a:cubicBezTo>
                    <a:pt x="1247" y="1612"/>
                    <a:pt x="1125" y="1490"/>
                    <a:pt x="1125" y="1247"/>
                  </a:cubicBezTo>
                  <a:cubicBezTo>
                    <a:pt x="1125" y="1034"/>
                    <a:pt x="1247" y="913"/>
                    <a:pt x="1399" y="913"/>
                  </a:cubicBezTo>
                  <a:close/>
                  <a:moveTo>
                    <a:pt x="1399" y="791"/>
                  </a:moveTo>
                  <a:cubicBezTo>
                    <a:pt x="1186" y="791"/>
                    <a:pt x="1004" y="973"/>
                    <a:pt x="1004" y="1247"/>
                  </a:cubicBezTo>
                  <a:lnTo>
                    <a:pt x="1034" y="1247"/>
                  </a:lnTo>
                  <a:cubicBezTo>
                    <a:pt x="1034" y="1521"/>
                    <a:pt x="1156" y="1703"/>
                    <a:pt x="1399" y="1703"/>
                  </a:cubicBezTo>
                  <a:cubicBezTo>
                    <a:pt x="1612" y="1703"/>
                    <a:pt x="1764" y="1521"/>
                    <a:pt x="1764" y="1247"/>
                  </a:cubicBezTo>
                  <a:cubicBezTo>
                    <a:pt x="1764" y="973"/>
                    <a:pt x="1612" y="791"/>
                    <a:pt x="1399" y="791"/>
                  </a:cubicBezTo>
                  <a:close/>
                  <a:moveTo>
                    <a:pt x="1399" y="1"/>
                  </a:moveTo>
                  <a:lnTo>
                    <a:pt x="244" y="1733"/>
                  </a:lnTo>
                  <a:lnTo>
                    <a:pt x="396" y="1733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57;p76">
              <a:extLst>
                <a:ext uri="{FF2B5EF4-FFF2-40B4-BE49-F238E27FC236}">
                  <a16:creationId xmlns:a16="http://schemas.microsoft.com/office/drawing/2014/main" id="{F381939C-025C-4D70-9F4C-4FA4C663D00F}"/>
                </a:ext>
              </a:extLst>
            </p:cNvPr>
            <p:cNvSpPr/>
            <p:nvPr/>
          </p:nvSpPr>
          <p:spPr>
            <a:xfrm>
              <a:off x="5143975" y="3536050"/>
              <a:ext cx="294100" cy="294675"/>
            </a:xfrm>
            <a:custGeom>
              <a:avLst/>
              <a:gdLst/>
              <a:ahLst/>
              <a:cxnLst/>
              <a:rect l="l" t="t" r="r" b="b"/>
              <a:pathLst>
                <a:path w="11764" h="11787" extrusionOk="0">
                  <a:moveTo>
                    <a:pt x="5897" y="1"/>
                  </a:moveTo>
                  <a:cubicBezTo>
                    <a:pt x="4864" y="1"/>
                    <a:pt x="3861" y="274"/>
                    <a:pt x="2949" y="791"/>
                  </a:cubicBezTo>
                  <a:cubicBezTo>
                    <a:pt x="2068" y="1308"/>
                    <a:pt x="1308" y="2037"/>
                    <a:pt x="791" y="2949"/>
                  </a:cubicBezTo>
                  <a:cubicBezTo>
                    <a:pt x="548" y="3405"/>
                    <a:pt x="335" y="3861"/>
                    <a:pt x="213" y="4378"/>
                  </a:cubicBezTo>
                  <a:cubicBezTo>
                    <a:pt x="61" y="4864"/>
                    <a:pt x="1" y="5381"/>
                    <a:pt x="1" y="5897"/>
                  </a:cubicBezTo>
                  <a:lnTo>
                    <a:pt x="1" y="6293"/>
                  </a:lnTo>
                  <a:cubicBezTo>
                    <a:pt x="31" y="6688"/>
                    <a:pt x="92" y="7053"/>
                    <a:pt x="183" y="7417"/>
                  </a:cubicBezTo>
                  <a:cubicBezTo>
                    <a:pt x="335" y="7904"/>
                    <a:pt x="517" y="8390"/>
                    <a:pt x="791" y="8846"/>
                  </a:cubicBezTo>
                  <a:cubicBezTo>
                    <a:pt x="1308" y="9727"/>
                    <a:pt x="2037" y="10487"/>
                    <a:pt x="2949" y="11004"/>
                  </a:cubicBezTo>
                  <a:cubicBezTo>
                    <a:pt x="3375" y="11247"/>
                    <a:pt x="3861" y="11460"/>
                    <a:pt x="4347" y="11581"/>
                  </a:cubicBezTo>
                  <a:cubicBezTo>
                    <a:pt x="4849" y="11718"/>
                    <a:pt x="5366" y="11787"/>
                    <a:pt x="5878" y="11787"/>
                  </a:cubicBezTo>
                  <a:cubicBezTo>
                    <a:pt x="6391" y="11787"/>
                    <a:pt x="6900" y="11718"/>
                    <a:pt x="7387" y="11581"/>
                  </a:cubicBezTo>
                  <a:cubicBezTo>
                    <a:pt x="7904" y="11460"/>
                    <a:pt x="8390" y="11247"/>
                    <a:pt x="8815" y="11004"/>
                  </a:cubicBezTo>
                  <a:cubicBezTo>
                    <a:pt x="9271" y="10730"/>
                    <a:pt x="9666" y="10426"/>
                    <a:pt x="10031" y="10062"/>
                  </a:cubicBezTo>
                  <a:cubicBezTo>
                    <a:pt x="10396" y="9697"/>
                    <a:pt x="10730" y="9271"/>
                    <a:pt x="10974" y="8846"/>
                  </a:cubicBezTo>
                  <a:cubicBezTo>
                    <a:pt x="11247" y="8390"/>
                    <a:pt x="11429" y="7904"/>
                    <a:pt x="11581" y="7417"/>
                  </a:cubicBezTo>
                  <a:cubicBezTo>
                    <a:pt x="11703" y="6931"/>
                    <a:pt x="11764" y="6414"/>
                    <a:pt x="11764" y="5897"/>
                  </a:cubicBezTo>
                  <a:lnTo>
                    <a:pt x="10791" y="5897"/>
                  </a:lnTo>
                  <a:cubicBezTo>
                    <a:pt x="10791" y="6323"/>
                    <a:pt x="10761" y="6749"/>
                    <a:pt x="10639" y="7174"/>
                  </a:cubicBezTo>
                  <a:cubicBezTo>
                    <a:pt x="10518" y="7600"/>
                    <a:pt x="10366" y="7995"/>
                    <a:pt x="10153" y="8360"/>
                  </a:cubicBezTo>
                  <a:cubicBezTo>
                    <a:pt x="9940" y="8724"/>
                    <a:pt x="9666" y="9059"/>
                    <a:pt x="9363" y="9363"/>
                  </a:cubicBezTo>
                  <a:cubicBezTo>
                    <a:pt x="8755" y="10001"/>
                    <a:pt x="7995" y="10426"/>
                    <a:pt x="7144" y="10639"/>
                  </a:cubicBezTo>
                  <a:cubicBezTo>
                    <a:pt x="6733" y="10761"/>
                    <a:pt x="6308" y="10822"/>
                    <a:pt x="5882" y="10822"/>
                  </a:cubicBezTo>
                  <a:cubicBezTo>
                    <a:pt x="5457" y="10822"/>
                    <a:pt x="5031" y="10761"/>
                    <a:pt x="4621" y="10639"/>
                  </a:cubicBezTo>
                  <a:cubicBezTo>
                    <a:pt x="3770" y="10426"/>
                    <a:pt x="3010" y="10001"/>
                    <a:pt x="2402" y="9363"/>
                  </a:cubicBezTo>
                  <a:cubicBezTo>
                    <a:pt x="2098" y="9059"/>
                    <a:pt x="1824" y="8724"/>
                    <a:pt x="1612" y="8360"/>
                  </a:cubicBezTo>
                  <a:cubicBezTo>
                    <a:pt x="1399" y="7995"/>
                    <a:pt x="1247" y="7600"/>
                    <a:pt x="1125" y="7174"/>
                  </a:cubicBezTo>
                  <a:cubicBezTo>
                    <a:pt x="1065" y="6901"/>
                    <a:pt x="1004" y="6597"/>
                    <a:pt x="973" y="6293"/>
                  </a:cubicBezTo>
                  <a:lnTo>
                    <a:pt x="973" y="5897"/>
                  </a:lnTo>
                  <a:cubicBezTo>
                    <a:pt x="973" y="5472"/>
                    <a:pt x="1034" y="5046"/>
                    <a:pt x="1156" y="4621"/>
                  </a:cubicBezTo>
                  <a:cubicBezTo>
                    <a:pt x="1612" y="2919"/>
                    <a:pt x="2919" y="1581"/>
                    <a:pt x="4621" y="1125"/>
                  </a:cubicBezTo>
                  <a:cubicBezTo>
                    <a:pt x="5046" y="1034"/>
                    <a:pt x="5472" y="973"/>
                    <a:pt x="5897" y="973"/>
                  </a:cubicBezTo>
                  <a:lnTo>
                    <a:pt x="589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58;p76">
              <a:extLst>
                <a:ext uri="{FF2B5EF4-FFF2-40B4-BE49-F238E27FC236}">
                  <a16:creationId xmlns:a16="http://schemas.microsoft.com/office/drawing/2014/main" id="{F34D922B-260B-41C3-AEFD-13276DBD834C}"/>
                </a:ext>
              </a:extLst>
            </p:cNvPr>
            <p:cNvSpPr/>
            <p:nvPr/>
          </p:nvSpPr>
          <p:spPr>
            <a:xfrm>
              <a:off x="4539100" y="3305050"/>
              <a:ext cx="1079075" cy="661900"/>
            </a:xfrm>
            <a:custGeom>
              <a:avLst/>
              <a:gdLst/>
              <a:ahLst/>
              <a:cxnLst/>
              <a:rect l="l" t="t" r="r" b="b"/>
              <a:pathLst>
                <a:path w="43163" h="26476" extrusionOk="0">
                  <a:moveTo>
                    <a:pt x="40609" y="274"/>
                  </a:moveTo>
                  <a:cubicBezTo>
                    <a:pt x="41886" y="274"/>
                    <a:pt x="42889" y="1277"/>
                    <a:pt x="42889" y="2554"/>
                  </a:cubicBezTo>
                  <a:lnTo>
                    <a:pt x="42889" y="23922"/>
                  </a:lnTo>
                  <a:cubicBezTo>
                    <a:pt x="42889" y="25168"/>
                    <a:pt x="41886" y="26201"/>
                    <a:pt x="40609" y="26201"/>
                  </a:cubicBezTo>
                  <a:lnTo>
                    <a:pt x="2554" y="26201"/>
                  </a:lnTo>
                  <a:cubicBezTo>
                    <a:pt x="1308" y="26201"/>
                    <a:pt x="274" y="25168"/>
                    <a:pt x="274" y="23922"/>
                  </a:cubicBezTo>
                  <a:lnTo>
                    <a:pt x="274" y="2554"/>
                  </a:lnTo>
                  <a:cubicBezTo>
                    <a:pt x="274" y="1308"/>
                    <a:pt x="1308" y="274"/>
                    <a:pt x="2554" y="274"/>
                  </a:cubicBezTo>
                  <a:close/>
                  <a:moveTo>
                    <a:pt x="2554" y="1"/>
                  </a:moveTo>
                  <a:cubicBezTo>
                    <a:pt x="1156" y="1"/>
                    <a:pt x="1" y="1125"/>
                    <a:pt x="1" y="2554"/>
                  </a:cubicBezTo>
                  <a:lnTo>
                    <a:pt x="1" y="23922"/>
                  </a:lnTo>
                  <a:cubicBezTo>
                    <a:pt x="1" y="25320"/>
                    <a:pt x="1156" y="26475"/>
                    <a:pt x="2554" y="26475"/>
                  </a:cubicBezTo>
                  <a:lnTo>
                    <a:pt x="40609" y="26475"/>
                  </a:lnTo>
                  <a:cubicBezTo>
                    <a:pt x="42038" y="26475"/>
                    <a:pt x="43163" y="25320"/>
                    <a:pt x="43163" y="23922"/>
                  </a:cubicBezTo>
                  <a:lnTo>
                    <a:pt x="43163" y="2554"/>
                  </a:lnTo>
                  <a:cubicBezTo>
                    <a:pt x="43163" y="1125"/>
                    <a:pt x="42038" y="1"/>
                    <a:pt x="40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59;p76">
              <a:extLst>
                <a:ext uri="{FF2B5EF4-FFF2-40B4-BE49-F238E27FC236}">
                  <a16:creationId xmlns:a16="http://schemas.microsoft.com/office/drawing/2014/main" id="{35DD24FF-376A-48C9-9992-33393F7D2639}"/>
                </a:ext>
              </a:extLst>
            </p:cNvPr>
            <p:cNvSpPr/>
            <p:nvPr/>
          </p:nvSpPr>
          <p:spPr>
            <a:xfrm>
              <a:off x="4644725" y="3453225"/>
              <a:ext cx="443800" cy="3825"/>
            </a:xfrm>
            <a:custGeom>
              <a:avLst/>
              <a:gdLst/>
              <a:ahLst/>
              <a:cxnLst/>
              <a:rect l="l" t="t" r="r" b="b"/>
              <a:pathLst>
                <a:path w="17752" h="153" extrusionOk="0">
                  <a:moveTo>
                    <a:pt x="8876" y="1"/>
                  </a:moveTo>
                  <a:cubicBezTo>
                    <a:pt x="3983" y="1"/>
                    <a:pt x="1" y="31"/>
                    <a:pt x="1" y="61"/>
                  </a:cubicBezTo>
                  <a:cubicBezTo>
                    <a:pt x="1" y="92"/>
                    <a:pt x="3983" y="153"/>
                    <a:pt x="8876" y="153"/>
                  </a:cubicBezTo>
                  <a:cubicBezTo>
                    <a:pt x="13770" y="153"/>
                    <a:pt x="17752" y="92"/>
                    <a:pt x="17752" y="61"/>
                  </a:cubicBezTo>
                  <a:cubicBezTo>
                    <a:pt x="17752" y="31"/>
                    <a:pt x="13800" y="1"/>
                    <a:pt x="88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60;p76">
              <a:extLst>
                <a:ext uri="{FF2B5EF4-FFF2-40B4-BE49-F238E27FC236}">
                  <a16:creationId xmlns:a16="http://schemas.microsoft.com/office/drawing/2014/main" id="{9231A5E0-6404-4F88-B934-2098FEC2F98A}"/>
                </a:ext>
              </a:extLst>
            </p:cNvPr>
            <p:cNvSpPr/>
            <p:nvPr/>
          </p:nvSpPr>
          <p:spPr>
            <a:xfrm>
              <a:off x="2306550" y="1567175"/>
              <a:ext cx="56250" cy="72225"/>
            </a:xfrm>
            <a:custGeom>
              <a:avLst/>
              <a:gdLst/>
              <a:ahLst/>
              <a:cxnLst/>
              <a:rect l="l" t="t" r="r" b="b"/>
              <a:pathLst>
                <a:path w="2250" h="2889" extrusionOk="0">
                  <a:moveTo>
                    <a:pt x="1186" y="1"/>
                  </a:moveTo>
                  <a:cubicBezTo>
                    <a:pt x="426" y="1"/>
                    <a:pt x="61" y="366"/>
                    <a:pt x="61" y="821"/>
                  </a:cubicBezTo>
                  <a:cubicBezTo>
                    <a:pt x="61" y="1885"/>
                    <a:pt x="1733" y="1490"/>
                    <a:pt x="1733" y="2068"/>
                  </a:cubicBezTo>
                  <a:cubicBezTo>
                    <a:pt x="1733" y="2311"/>
                    <a:pt x="1550" y="2463"/>
                    <a:pt x="1094" y="2463"/>
                  </a:cubicBezTo>
                  <a:cubicBezTo>
                    <a:pt x="760" y="2463"/>
                    <a:pt x="426" y="2341"/>
                    <a:pt x="182" y="2159"/>
                  </a:cubicBezTo>
                  <a:lnTo>
                    <a:pt x="0" y="2554"/>
                  </a:lnTo>
                  <a:cubicBezTo>
                    <a:pt x="334" y="2797"/>
                    <a:pt x="699" y="2888"/>
                    <a:pt x="1094" y="2888"/>
                  </a:cubicBezTo>
                  <a:cubicBezTo>
                    <a:pt x="1854" y="2888"/>
                    <a:pt x="2249" y="2493"/>
                    <a:pt x="2249" y="2037"/>
                  </a:cubicBezTo>
                  <a:cubicBezTo>
                    <a:pt x="2249" y="1004"/>
                    <a:pt x="578" y="1399"/>
                    <a:pt x="578" y="821"/>
                  </a:cubicBezTo>
                  <a:cubicBezTo>
                    <a:pt x="578" y="609"/>
                    <a:pt x="760" y="426"/>
                    <a:pt x="1186" y="426"/>
                  </a:cubicBezTo>
                  <a:cubicBezTo>
                    <a:pt x="1459" y="426"/>
                    <a:pt x="1733" y="518"/>
                    <a:pt x="1945" y="639"/>
                  </a:cubicBezTo>
                  <a:lnTo>
                    <a:pt x="2128" y="244"/>
                  </a:lnTo>
                  <a:cubicBezTo>
                    <a:pt x="1854" y="62"/>
                    <a:pt x="1520" y="1"/>
                    <a:pt x="1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61;p76">
              <a:extLst>
                <a:ext uri="{FF2B5EF4-FFF2-40B4-BE49-F238E27FC236}">
                  <a16:creationId xmlns:a16="http://schemas.microsoft.com/office/drawing/2014/main" id="{18D854AA-0182-4D28-B5E5-B76D1877D658}"/>
                </a:ext>
              </a:extLst>
            </p:cNvPr>
            <p:cNvSpPr/>
            <p:nvPr/>
          </p:nvSpPr>
          <p:spPr>
            <a:xfrm>
              <a:off x="2369075" y="1582150"/>
              <a:ext cx="67425" cy="57275"/>
            </a:xfrm>
            <a:custGeom>
              <a:avLst/>
              <a:gdLst/>
              <a:ahLst/>
              <a:cxnLst/>
              <a:rect l="l" t="t" r="r" b="b"/>
              <a:pathLst>
                <a:path w="2697" h="2291" extrusionOk="0">
                  <a:moveTo>
                    <a:pt x="1148" y="576"/>
                  </a:moveTo>
                  <a:cubicBezTo>
                    <a:pt x="1464" y="576"/>
                    <a:pt x="1765" y="812"/>
                    <a:pt x="1785" y="1195"/>
                  </a:cubicBezTo>
                  <a:cubicBezTo>
                    <a:pt x="1815" y="1560"/>
                    <a:pt x="1542" y="1864"/>
                    <a:pt x="1147" y="1864"/>
                  </a:cubicBezTo>
                  <a:cubicBezTo>
                    <a:pt x="599" y="1833"/>
                    <a:pt x="326" y="1195"/>
                    <a:pt x="691" y="770"/>
                  </a:cubicBezTo>
                  <a:cubicBezTo>
                    <a:pt x="824" y="637"/>
                    <a:pt x="988" y="576"/>
                    <a:pt x="1148" y="576"/>
                  </a:cubicBezTo>
                  <a:close/>
                  <a:moveTo>
                    <a:pt x="1171" y="0"/>
                  </a:moveTo>
                  <a:cubicBezTo>
                    <a:pt x="574" y="0"/>
                    <a:pt x="1" y="482"/>
                    <a:pt x="22" y="1195"/>
                  </a:cubicBezTo>
                  <a:cubicBezTo>
                    <a:pt x="22" y="1786"/>
                    <a:pt x="510" y="2291"/>
                    <a:pt x="1123" y="2291"/>
                  </a:cubicBezTo>
                  <a:cubicBezTo>
                    <a:pt x="1141" y="2291"/>
                    <a:pt x="1159" y="2290"/>
                    <a:pt x="1177" y="2289"/>
                  </a:cubicBezTo>
                  <a:cubicBezTo>
                    <a:pt x="2180" y="2289"/>
                    <a:pt x="2697" y="1043"/>
                    <a:pt x="1937" y="314"/>
                  </a:cubicBezTo>
                  <a:cubicBezTo>
                    <a:pt x="1711" y="97"/>
                    <a:pt x="1438" y="0"/>
                    <a:pt x="1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62;p76">
              <a:extLst>
                <a:ext uri="{FF2B5EF4-FFF2-40B4-BE49-F238E27FC236}">
                  <a16:creationId xmlns:a16="http://schemas.microsoft.com/office/drawing/2014/main" id="{8F3D7B2F-835A-4ABD-A3E0-77D6BDAB18F4}"/>
                </a:ext>
              </a:extLst>
            </p:cNvPr>
            <p:cNvSpPr/>
            <p:nvPr/>
          </p:nvSpPr>
          <p:spPr>
            <a:xfrm>
              <a:off x="2434200" y="1584550"/>
              <a:ext cx="51700" cy="54925"/>
            </a:xfrm>
            <a:custGeom>
              <a:avLst/>
              <a:gdLst/>
              <a:ahLst/>
              <a:cxnLst/>
              <a:rect l="l" t="t" r="r" b="b"/>
              <a:pathLst>
                <a:path w="2068" h="2197" extrusionOk="0">
                  <a:moveTo>
                    <a:pt x="1054" y="0"/>
                  </a:moveTo>
                  <a:cubicBezTo>
                    <a:pt x="463" y="0"/>
                    <a:pt x="1" y="495"/>
                    <a:pt x="1" y="1099"/>
                  </a:cubicBezTo>
                  <a:cubicBezTo>
                    <a:pt x="1" y="1718"/>
                    <a:pt x="487" y="2195"/>
                    <a:pt x="1099" y="2195"/>
                  </a:cubicBezTo>
                  <a:cubicBezTo>
                    <a:pt x="1118" y="2195"/>
                    <a:pt x="1137" y="2194"/>
                    <a:pt x="1156" y="2193"/>
                  </a:cubicBezTo>
                  <a:cubicBezTo>
                    <a:pt x="1179" y="2195"/>
                    <a:pt x="1202" y="2196"/>
                    <a:pt x="1225" y="2196"/>
                  </a:cubicBezTo>
                  <a:cubicBezTo>
                    <a:pt x="1566" y="2196"/>
                    <a:pt x="1897" y="1990"/>
                    <a:pt x="2067" y="1677"/>
                  </a:cubicBezTo>
                  <a:lnTo>
                    <a:pt x="1703" y="1464"/>
                  </a:lnTo>
                  <a:cubicBezTo>
                    <a:pt x="1581" y="1646"/>
                    <a:pt x="1368" y="1768"/>
                    <a:pt x="1156" y="1768"/>
                  </a:cubicBezTo>
                  <a:cubicBezTo>
                    <a:pt x="274" y="1768"/>
                    <a:pt x="274" y="430"/>
                    <a:pt x="1156" y="430"/>
                  </a:cubicBezTo>
                  <a:cubicBezTo>
                    <a:pt x="1368" y="430"/>
                    <a:pt x="1581" y="522"/>
                    <a:pt x="1703" y="704"/>
                  </a:cubicBezTo>
                  <a:lnTo>
                    <a:pt x="2067" y="491"/>
                  </a:lnTo>
                  <a:cubicBezTo>
                    <a:pt x="1898" y="181"/>
                    <a:pt x="1572" y="2"/>
                    <a:pt x="1235" y="2"/>
                  </a:cubicBezTo>
                  <a:cubicBezTo>
                    <a:pt x="1208" y="2"/>
                    <a:pt x="1182" y="3"/>
                    <a:pt x="1156" y="5"/>
                  </a:cubicBezTo>
                  <a:cubicBezTo>
                    <a:pt x="1121" y="2"/>
                    <a:pt x="1087" y="0"/>
                    <a:pt x="10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63;p76">
              <a:extLst>
                <a:ext uri="{FF2B5EF4-FFF2-40B4-BE49-F238E27FC236}">
                  <a16:creationId xmlns:a16="http://schemas.microsoft.com/office/drawing/2014/main" id="{5E9A3F9E-C0F8-4C99-AD9F-6D8095CFC6AE}"/>
                </a:ext>
              </a:extLst>
            </p:cNvPr>
            <p:cNvSpPr/>
            <p:nvPr/>
          </p:nvSpPr>
          <p:spPr>
            <a:xfrm>
              <a:off x="2495000" y="1561100"/>
              <a:ext cx="15975" cy="78300"/>
            </a:xfrm>
            <a:custGeom>
              <a:avLst/>
              <a:gdLst/>
              <a:ahLst/>
              <a:cxnLst/>
              <a:rect l="l" t="t" r="r" b="b"/>
              <a:pathLst>
                <a:path w="639" h="3132" extrusionOk="0">
                  <a:moveTo>
                    <a:pt x="335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87"/>
                    <a:pt x="152" y="609"/>
                    <a:pt x="335" y="609"/>
                  </a:cubicBezTo>
                  <a:cubicBezTo>
                    <a:pt x="487" y="609"/>
                    <a:pt x="639" y="457"/>
                    <a:pt x="639" y="305"/>
                  </a:cubicBezTo>
                  <a:cubicBezTo>
                    <a:pt x="639" y="122"/>
                    <a:pt x="487" y="1"/>
                    <a:pt x="335" y="1"/>
                  </a:cubicBezTo>
                  <a:close/>
                  <a:moveTo>
                    <a:pt x="61" y="973"/>
                  </a:moveTo>
                  <a:lnTo>
                    <a:pt x="61" y="3131"/>
                  </a:lnTo>
                  <a:lnTo>
                    <a:pt x="578" y="3131"/>
                  </a:lnTo>
                  <a:lnTo>
                    <a:pt x="578" y="9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64;p76">
              <a:extLst>
                <a:ext uri="{FF2B5EF4-FFF2-40B4-BE49-F238E27FC236}">
                  <a16:creationId xmlns:a16="http://schemas.microsoft.com/office/drawing/2014/main" id="{73355F59-791C-4D57-92D8-35ECD63C3237}"/>
                </a:ext>
              </a:extLst>
            </p:cNvPr>
            <p:cNvSpPr/>
            <p:nvPr/>
          </p:nvSpPr>
          <p:spPr>
            <a:xfrm>
              <a:off x="2521600" y="1584525"/>
              <a:ext cx="48650" cy="55025"/>
            </a:xfrm>
            <a:custGeom>
              <a:avLst/>
              <a:gdLst/>
              <a:ahLst/>
              <a:cxnLst/>
              <a:rect l="l" t="t" r="r" b="b"/>
              <a:pathLst>
                <a:path w="1946" h="2201" extrusionOk="0">
                  <a:moveTo>
                    <a:pt x="1459" y="1252"/>
                  </a:moveTo>
                  <a:lnTo>
                    <a:pt x="1459" y="1495"/>
                  </a:lnTo>
                  <a:cubicBezTo>
                    <a:pt x="1368" y="1708"/>
                    <a:pt x="1155" y="1830"/>
                    <a:pt x="912" y="1830"/>
                  </a:cubicBezTo>
                  <a:cubicBezTo>
                    <a:pt x="669" y="1830"/>
                    <a:pt x="517" y="1678"/>
                    <a:pt x="517" y="1526"/>
                  </a:cubicBezTo>
                  <a:cubicBezTo>
                    <a:pt x="517" y="1374"/>
                    <a:pt x="608" y="1252"/>
                    <a:pt x="942" y="1252"/>
                  </a:cubicBezTo>
                  <a:close/>
                  <a:moveTo>
                    <a:pt x="858" y="0"/>
                  </a:moveTo>
                  <a:cubicBezTo>
                    <a:pt x="586" y="0"/>
                    <a:pt x="300" y="93"/>
                    <a:pt x="61" y="279"/>
                  </a:cubicBezTo>
                  <a:lnTo>
                    <a:pt x="274" y="644"/>
                  </a:lnTo>
                  <a:cubicBezTo>
                    <a:pt x="456" y="492"/>
                    <a:pt x="699" y="431"/>
                    <a:pt x="912" y="431"/>
                  </a:cubicBezTo>
                  <a:cubicBezTo>
                    <a:pt x="1277" y="431"/>
                    <a:pt x="1459" y="614"/>
                    <a:pt x="1459" y="887"/>
                  </a:cubicBezTo>
                  <a:lnTo>
                    <a:pt x="1459" y="918"/>
                  </a:lnTo>
                  <a:lnTo>
                    <a:pt x="912" y="918"/>
                  </a:lnTo>
                  <a:cubicBezTo>
                    <a:pt x="243" y="918"/>
                    <a:pt x="0" y="1191"/>
                    <a:pt x="0" y="1556"/>
                  </a:cubicBezTo>
                  <a:cubicBezTo>
                    <a:pt x="0" y="1951"/>
                    <a:pt x="334" y="2194"/>
                    <a:pt x="821" y="2194"/>
                  </a:cubicBezTo>
                  <a:cubicBezTo>
                    <a:pt x="851" y="2198"/>
                    <a:pt x="882" y="2200"/>
                    <a:pt x="912" y="2200"/>
                  </a:cubicBezTo>
                  <a:cubicBezTo>
                    <a:pt x="1124" y="2200"/>
                    <a:pt x="1330" y="2107"/>
                    <a:pt x="1489" y="1921"/>
                  </a:cubicBezTo>
                  <a:lnTo>
                    <a:pt x="1489" y="2194"/>
                  </a:lnTo>
                  <a:lnTo>
                    <a:pt x="1945" y="2194"/>
                  </a:lnTo>
                  <a:lnTo>
                    <a:pt x="1945" y="918"/>
                  </a:lnTo>
                  <a:cubicBezTo>
                    <a:pt x="1945" y="279"/>
                    <a:pt x="1611" y="6"/>
                    <a:pt x="973" y="6"/>
                  </a:cubicBezTo>
                  <a:cubicBezTo>
                    <a:pt x="935" y="2"/>
                    <a:pt x="896" y="0"/>
                    <a:pt x="8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65;p76">
              <a:extLst>
                <a:ext uri="{FF2B5EF4-FFF2-40B4-BE49-F238E27FC236}">
                  <a16:creationId xmlns:a16="http://schemas.microsoft.com/office/drawing/2014/main" id="{C4F2756A-A617-4CC6-BB0F-500A3F700ACF}"/>
                </a:ext>
              </a:extLst>
            </p:cNvPr>
            <p:cNvSpPr/>
            <p:nvPr/>
          </p:nvSpPr>
          <p:spPr>
            <a:xfrm>
              <a:off x="2586950" y="1564150"/>
              <a:ext cx="12175" cy="75250"/>
            </a:xfrm>
            <a:custGeom>
              <a:avLst/>
              <a:gdLst/>
              <a:ahLst/>
              <a:cxnLst/>
              <a:rect l="l" t="t" r="r" b="b"/>
              <a:pathLst>
                <a:path w="487" h="3010" extrusionOk="0">
                  <a:moveTo>
                    <a:pt x="0" y="0"/>
                  </a:moveTo>
                  <a:lnTo>
                    <a:pt x="0" y="3009"/>
                  </a:lnTo>
                  <a:lnTo>
                    <a:pt x="486" y="3009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66;p76">
              <a:extLst>
                <a:ext uri="{FF2B5EF4-FFF2-40B4-BE49-F238E27FC236}">
                  <a16:creationId xmlns:a16="http://schemas.microsoft.com/office/drawing/2014/main" id="{71F6B8B9-5088-4210-9DF7-BD78671252A8}"/>
                </a:ext>
              </a:extLst>
            </p:cNvPr>
            <p:cNvSpPr/>
            <p:nvPr/>
          </p:nvSpPr>
          <p:spPr>
            <a:xfrm>
              <a:off x="2644700" y="1568700"/>
              <a:ext cx="76000" cy="70700"/>
            </a:xfrm>
            <a:custGeom>
              <a:avLst/>
              <a:gdLst/>
              <a:ahLst/>
              <a:cxnLst/>
              <a:rect l="l" t="t" r="r" b="b"/>
              <a:pathLst>
                <a:path w="3040" h="2828" extrusionOk="0">
                  <a:moveTo>
                    <a:pt x="0" y="1"/>
                  </a:moveTo>
                  <a:lnTo>
                    <a:pt x="0" y="2827"/>
                  </a:lnTo>
                  <a:lnTo>
                    <a:pt x="487" y="2827"/>
                  </a:lnTo>
                  <a:lnTo>
                    <a:pt x="487" y="943"/>
                  </a:lnTo>
                  <a:lnTo>
                    <a:pt x="1398" y="2463"/>
                  </a:lnTo>
                  <a:lnTo>
                    <a:pt x="1642" y="2463"/>
                  </a:lnTo>
                  <a:lnTo>
                    <a:pt x="2553" y="943"/>
                  </a:lnTo>
                  <a:lnTo>
                    <a:pt x="2553" y="2827"/>
                  </a:lnTo>
                  <a:lnTo>
                    <a:pt x="3040" y="2827"/>
                  </a:lnTo>
                  <a:lnTo>
                    <a:pt x="3040" y="1"/>
                  </a:lnTo>
                  <a:lnTo>
                    <a:pt x="2614" y="1"/>
                  </a:lnTo>
                  <a:lnTo>
                    <a:pt x="1520" y="1855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67;p76">
              <a:extLst>
                <a:ext uri="{FF2B5EF4-FFF2-40B4-BE49-F238E27FC236}">
                  <a16:creationId xmlns:a16="http://schemas.microsoft.com/office/drawing/2014/main" id="{4D037CBB-BC17-4F52-A818-A22AAB5E585C}"/>
                </a:ext>
              </a:extLst>
            </p:cNvPr>
            <p:cNvSpPr/>
            <p:nvPr/>
          </p:nvSpPr>
          <p:spPr>
            <a:xfrm>
              <a:off x="2733625" y="1583875"/>
              <a:ext cx="56200" cy="55325"/>
            </a:xfrm>
            <a:custGeom>
              <a:avLst/>
              <a:gdLst/>
              <a:ahLst/>
              <a:cxnLst/>
              <a:rect l="l" t="t" r="r" b="b"/>
              <a:pathLst>
                <a:path w="2248" h="2213" extrusionOk="0">
                  <a:moveTo>
                    <a:pt x="1176" y="424"/>
                  </a:moveTo>
                  <a:cubicBezTo>
                    <a:pt x="1458" y="424"/>
                    <a:pt x="1703" y="657"/>
                    <a:pt x="1732" y="944"/>
                  </a:cubicBezTo>
                  <a:lnTo>
                    <a:pt x="516" y="944"/>
                  </a:lnTo>
                  <a:cubicBezTo>
                    <a:pt x="545" y="657"/>
                    <a:pt x="790" y="424"/>
                    <a:pt x="1073" y="424"/>
                  </a:cubicBezTo>
                  <a:cubicBezTo>
                    <a:pt x="1090" y="424"/>
                    <a:pt x="1107" y="425"/>
                    <a:pt x="1124" y="427"/>
                  </a:cubicBezTo>
                  <a:cubicBezTo>
                    <a:pt x="1141" y="425"/>
                    <a:pt x="1159" y="424"/>
                    <a:pt x="1176" y="424"/>
                  </a:cubicBezTo>
                  <a:close/>
                  <a:moveTo>
                    <a:pt x="1073" y="0"/>
                  </a:moveTo>
                  <a:cubicBezTo>
                    <a:pt x="488" y="0"/>
                    <a:pt x="0" y="505"/>
                    <a:pt x="30" y="1096"/>
                  </a:cubicBezTo>
                  <a:cubicBezTo>
                    <a:pt x="70" y="1781"/>
                    <a:pt x="632" y="2213"/>
                    <a:pt x="1219" y="2213"/>
                  </a:cubicBezTo>
                  <a:cubicBezTo>
                    <a:pt x="1516" y="2213"/>
                    <a:pt x="1821" y="2101"/>
                    <a:pt x="2066" y="1856"/>
                  </a:cubicBezTo>
                  <a:lnTo>
                    <a:pt x="1793" y="1552"/>
                  </a:lnTo>
                  <a:cubicBezTo>
                    <a:pt x="1641" y="1704"/>
                    <a:pt x="1428" y="1795"/>
                    <a:pt x="1215" y="1795"/>
                  </a:cubicBezTo>
                  <a:cubicBezTo>
                    <a:pt x="1196" y="1797"/>
                    <a:pt x="1178" y="1797"/>
                    <a:pt x="1159" y="1797"/>
                  </a:cubicBezTo>
                  <a:cubicBezTo>
                    <a:pt x="850" y="1797"/>
                    <a:pt x="602" y="1565"/>
                    <a:pt x="516" y="1278"/>
                  </a:cubicBezTo>
                  <a:lnTo>
                    <a:pt x="2218" y="1278"/>
                  </a:lnTo>
                  <a:cubicBezTo>
                    <a:pt x="2218" y="1217"/>
                    <a:pt x="2218" y="1157"/>
                    <a:pt x="2218" y="1126"/>
                  </a:cubicBezTo>
                  <a:cubicBezTo>
                    <a:pt x="2248" y="506"/>
                    <a:pt x="1789" y="0"/>
                    <a:pt x="1178" y="0"/>
                  </a:cubicBezTo>
                  <a:cubicBezTo>
                    <a:pt x="1160" y="0"/>
                    <a:pt x="1142" y="1"/>
                    <a:pt x="1124" y="2"/>
                  </a:cubicBezTo>
                  <a:cubicBezTo>
                    <a:pt x="1107" y="1"/>
                    <a:pt x="1090" y="0"/>
                    <a:pt x="10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68;p76">
              <a:extLst>
                <a:ext uri="{FF2B5EF4-FFF2-40B4-BE49-F238E27FC236}">
                  <a16:creationId xmlns:a16="http://schemas.microsoft.com/office/drawing/2014/main" id="{9899C83E-3D87-4210-8774-79C3E0168FB5}"/>
                </a:ext>
              </a:extLst>
            </p:cNvPr>
            <p:cNvSpPr/>
            <p:nvPr/>
          </p:nvSpPr>
          <p:spPr>
            <a:xfrm>
              <a:off x="2789075" y="1564150"/>
              <a:ext cx="64625" cy="75375"/>
            </a:xfrm>
            <a:custGeom>
              <a:avLst/>
              <a:gdLst/>
              <a:ahLst/>
              <a:cxnLst/>
              <a:rect l="l" t="t" r="r" b="b"/>
              <a:pathLst>
                <a:path w="2585" h="3015" extrusionOk="0">
                  <a:moveTo>
                    <a:pt x="1437" y="1296"/>
                  </a:moveTo>
                  <a:cubicBezTo>
                    <a:pt x="1760" y="1296"/>
                    <a:pt x="2067" y="1532"/>
                    <a:pt x="2067" y="1915"/>
                  </a:cubicBezTo>
                  <a:cubicBezTo>
                    <a:pt x="2098" y="2250"/>
                    <a:pt x="1794" y="2553"/>
                    <a:pt x="1429" y="2584"/>
                  </a:cubicBezTo>
                  <a:cubicBezTo>
                    <a:pt x="882" y="2553"/>
                    <a:pt x="608" y="1885"/>
                    <a:pt x="973" y="1490"/>
                  </a:cubicBezTo>
                  <a:cubicBezTo>
                    <a:pt x="1106" y="1357"/>
                    <a:pt x="1273" y="1296"/>
                    <a:pt x="1437" y="1296"/>
                  </a:cubicBezTo>
                  <a:close/>
                  <a:moveTo>
                    <a:pt x="2067" y="0"/>
                  </a:moveTo>
                  <a:lnTo>
                    <a:pt x="2067" y="1094"/>
                  </a:lnTo>
                  <a:cubicBezTo>
                    <a:pt x="1885" y="912"/>
                    <a:pt x="1642" y="821"/>
                    <a:pt x="1399" y="821"/>
                  </a:cubicBezTo>
                  <a:cubicBezTo>
                    <a:pt x="0" y="912"/>
                    <a:pt x="0" y="2949"/>
                    <a:pt x="1399" y="3009"/>
                  </a:cubicBezTo>
                  <a:cubicBezTo>
                    <a:pt x="1423" y="3013"/>
                    <a:pt x="1449" y="3014"/>
                    <a:pt x="1474" y="3014"/>
                  </a:cubicBezTo>
                  <a:cubicBezTo>
                    <a:pt x="1697" y="3014"/>
                    <a:pt x="1934" y="2896"/>
                    <a:pt x="2098" y="2705"/>
                  </a:cubicBezTo>
                  <a:lnTo>
                    <a:pt x="2098" y="3009"/>
                  </a:lnTo>
                  <a:lnTo>
                    <a:pt x="2584" y="3009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69;p76">
              <a:extLst>
                <a:ext uri="{FF2B5EF4-FFF2-40B4-BE49-F238E27FC236}">
                  <a16:creationId xmlns:a16="http://schemas.microsoft.com/office/drawing/2014/main" id="{EC593071-F9CF-4AAD-963E-BC128C8C9DC8}"/>
                </a:ext>
              </a:extLst>
            </p:cNvPr>
            <p:cNvSpPr/>
            <p:nvPr/>
          </p:nvSpPr>
          <p:spPr>
            <a:xfrm>
              <a:off x="2868100" y="1561100"/>
              <a:ext cx="15975" cy="78300"/>
            </a:xfrm>
            <a:custGeom>
              <a:avLst/>
              <a:gdLst/>
              <a:ahLst/>
              <a:cxnLst/>
              <a:rect l="l" t="t" r="r" b="b"/>
              <a:pathLst>
                <a:path w="639" h="3132" extrusionOk="0">
                  <a:moveTo>
                    <a:pt x="335" y="1"/>
                  </a:moveTo>
                  <a:cubicBezTo>
                    <a:pt x="153" y="1"/>
                    <a:pt x="1" y="122"/>
                    <a:pt x="1" y="305"/>
                  </a:cubicBezTo>
                  <a:cubicBezTo>
                    <a:pt x="16" y="487"/>
                    <a:pt x="168" y="578"/>
                    <a:pt x="320" y="578"/>
                  </a:cubicBezTo>
                  <a:cubicBezTo>
                    <a:pt x="472" y="578"/>
                    <a:pt x="624" y="487"/>
                    <a:pt x="639" y="305"/>
                  </a:cubicBezTo>
                  <a:cubicBezTo>
                    <a:pt x="639" y="122"/>
                    <a:pt x="487" y="1"/>
                    <a:pt x="335" y="1"/>
                  </a:cubicBezTo>
                  <a:close/>
                  <a:moveTo>
                    <a:pt x="61" y="973"/>
                  </a:moveTo>
                  <a:lnTo>
                    <a:pt x="61" y="3131"/>
                  </a:lnTo>
                  <a:lnTo>
                    <a:pt x="578" y="3131"/>
                  </a:lnTo>
                  <a:lnTo>
                    <a:pt x="578" y="9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70;p76">
              <a:extLst>
                <a:ext uri="{FF2B5EF4-FFF2-40B4-BE49-F238E27FC236}">
                  <a16:creationId xmlns:a16="http://schemas.microsoft.com/office/drawing/2014/main" id="{D0DC28D5-97C8-4E4A-89D5-5CD9DA5E7CFF}"/>
                </a:ext>
              </a:extLst>
            </p:cNvPr>
            <p:cNvSpPr/>
            <p:nvPr/>
          </p:nvSpPr>
          <p:spPr>
            <a:xfrm>
              <a:off x="2894700" y="1584550"/>
              <a:ext cx="48650" cy="55000"/>
            </a:xfrm>
            <a:custGeom>
              <a:avLst/>
              <a:gdLst/>
              <a:ahLst/>
              <a:cxnLst/>
              <a:rect l="l" t="t" r="r" b="b"/>
              <a:pathLst>
                <a:path w="1946" h="2200" extrusionOk="0">
                  <a:moveTo>
                    <a:pt x="1459" y="1251"/>
                  </a:moveTo>
                  <a:lnTo>
                    <a:pt x="1459" y="1494"/>
                  </a:lnTo>
                  <a:cubicBezTo>
                    <a:pt x="1368" y="1707"/>
                    <a:pt x="1155" y="1829"/>
                    <a:pt x="912" y="1829"/>
                  </a:cubicBezTo>
                  <a:cubicBezTo>
                    <a:pt x="669" y="1829"/>
                    <a:pt x="517" y="1677"/>
                    <a:pt x="517" y="1525"/>
                  </a:cubicBezTo>
                  <a:cubicBezTo>
                    <a:pt x="517" y="1373"/>
                    <a:pt x="608" y="1251"/>
                    <a:pt x="943" y="1251"/>
                  </a:cubicBezTo>
                  <a:close/>
                  <a:moveTo>
                    <a:pt x="878" y="0"/>
                  </a:moveTo>
                  <a:cubicBezTo>
                    <a:pt x="601" y="0"/>
                    <a:pt x="310" y="115"/>
                    <a:pt x="92" y="278"/>
                  </a:cubicBezTo>
                  <a:lnTo>
                    <a:pt x="274" y="643"/>
                  </a:lnTo>
                  <a:cubicBezTo>
                    <a:pt x="456" y="491"/>
                    <a:pt x="699" y="430"/>
                    <a:pt x="912" y="430"/>
                  </a:cubicBezTo>
                  <a:cubicBezTo>
                    <a:pt x="1277" y="430"/>
                    <a:pt x="1459" y="613"/>
                    <a:pt x="1459" y="886"/>
                  </a:cubicBezTo>
                  <a:lnTo>
                    <a:pt x="1459" y="917"/>
                  </a:lnTo>
                  <a:lnTo>
                    <a:pt x="912" y="917"/>
                  </a:lnTo>
                  <a:cubicBezTo>
                    <a:pt x="244" y="917"/>
                    <a:pt x="0" y="1190"/>
                    <a:pt x="0" y="1555"/>
                  </a:cubicBezTo>
                  <a:cubicBezTo>
                    <a:pt x="0" y="1950"/>
                    <a:pt x="335" y="2193"/>
                    <a:pt x="821" y="2193"/>
                  </a:cubicBezTo>
                  <a:cubicBezTo>
                    <a:pt x="851" y="2197"/>
                    <a:pt x="882" y="2199"/>
                    <a:pt x="912" y="2199"/>
                  </a:cubicBezTo>
                  <a:cubicBezTo>
                    <a:pt x="1124" y="2199"/>
                    <a:pt x="1330" y="2106"/>
                    <a:pt x="1490" y="1920"/>
                  </a:cubicBezTo>
                  <a:lnTo>
                    <a:pt x="1490" y="2193"/>
                  </a:lnTo>
                  <a:lnTo>
                    <a:pt x="1946" y="2193"/>
                  </a:lnTo>
                  <a:lnTo>
                    <a:pt x="1946" y="917"/>
                  </a:lnTo>
                  <a:cubicBezTo>
                    <a:pt x="1946" y="278"/>
                    <a:pt x="1611" y="5"/>
                    <a:pt x="973" y="5"/>
                  </a:cubicBezTo>
                  <a:cubicBezTo>
                    <a:pt x="942" y="2"/>
                    <a:pt x="910" y="0"/>
                    <a:pt x="8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71;p76">
              <a:extLst>
                <a:ext uri="{FF2B5EF4-FFF2-40B4-BE49-F238E27FC236}">
                  <a16:creationId xmlns:a16="http://schemas.microsoft.com/office/drawing/2014/main" id="{4685370E-0017-4F9A-94AB-47B546C25EE9}"/>
                </a:ext>
              </a:extLst>
            </p:cNvPr>
            <p:cNvSpPr/>
            <p:nvPr/>
          </p:nvSpPr>
          <p:spPr>
            <a:xfrm>
              <a:off x="2990450" y="1568600"/>
              <a:ext cx="66125" cy="70150"/>
            </a:xfrm>
            <a:custGeom>
              <a:avLst/>
              <a:gdLst/>
              <a:ahLst/>
              <a:cxnLst/>
              <a:rect l="l" t="t" r="r" b="b"/>
              <a:pathLst>
                <a:path w="2645" h="2806" extrusionOk="0">
                  <a:moveTo>
                    <a:pt x="1155" y="248"/>
                  </a:moveTo>
                  <a:cubicBezTo>
                    <a:pt x="2645" y="248"/>
                    <a:pt x="2645" y="2527"/>
                    <a:pt x="1155" y="2527"/>
                  </a:cubicBezTo>
                  <a:lnTo>
                    <a:pt x="304" y="2527"/>
                  </a:lnTo>
                  <a:lnTo>
                    <a:pt x="304" y="248"/>
                  </a:lnTo>
                  <a:close/>
                  <a:moveTo>
                    <a:pt x="1259" y="1"/>
                  </a:moveTo>
                  <a:cubicBezTo>
                    <a:pt x="1225" y="1"/>
                    <a:pt x="1190" y="2"/>
                    <a:pt x="1155" y="5"/>
                  </a:cubicBezTo>
                  <a:lnTo>
                    <a:pt x="0" y="5"/>
                  </a:lnTo>
                  <a:lnTo>
                    <a:pt x="0" y="2801"/>
                  </a:lnTo>
                  <a:lnTo>
                    <a:pt x="1155" y="2801"/>
                  </a:lnTo>
                  <a:cubicBezTo>
                    <a:pt x="1190" y="2804"/>
                    <a:pt x="1225" y="2805"/>
                    <a:pt x="1259" y="2805"/>
                  </a:cubicBezTo>
                  <a:cubicBezTo>
                    <a:pt x="2006" y="2805"/>
                    <a:pt x="2645" y="2187"/>
                    <a:pt x="2645" y="1403"/>
                  </a:cubicBezTo>
                  <a:cubicBezTo>
                    <a:pt x="2645" y="618"/>
                    <a:pt x="2006" y="1"/>
                    <a:pt x="12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72;p76">
              <a:extLst>
                <a:ext uri="{FF2B5EF4-FFF2-40B4-BE49-F238E27FC236}">
                  <a16:creationId xmlns:a16="http://schemas.microsoft.com/office/drawing/2014/main" id="{BE5C23ED-806A-43F6-BE18-95534E7C48DC}"/>
                </a:ext>
              </a:extLst>
            </p:cNvPr>
            <p:cNvSpPr/>
            <p:nvPr/>
          </p:nvSpPr>
          <p:spPr>
            <a:xfrm>
              <a:off x="3067200" y="1586025"/>
              <a:ext cx="44800" cy="53475"/>
            </a:xfrm>
            <a:custGeom>
              <a:avLst/>
              <a:gdLst/>
              <a:ahLst/>
              <a:cxnLst/>
              <a:rect l="l" t="t" r="r" b="b"/>
              <a:pathLst>
                <a:path w="1792" h="2139" extrusionOk="0">
                  <a:moveTo>
                    <a:pt x="1490" y="1131"/>
                  </a:moveTo>
                  <a:lnTo>
                    <a:pt x="1490" y="1466"/>
                  </a:lnTo>
                  <a:cubicBezTo>
                    <a:pt x="1368" y="1739"/>
                    <a:pt x="1094" y="1891"/>
                    <a:pt x="821" y="1891"/>
                  </a:cubicBezTo>
                  <a:cubicBezTo>
                    <a:pt x="487" y="1891"/>
                    <a:pt x="274" y="1709"/>
                    <a:pt x="274" y="1496"/>
                  </a:cubicBezTo>
                  <a:cubicBezTo>
                    <a:pt x="274" y="1283"/>
                    <a:pt x="426" y="1131"/>
                    <a:pt x="821" y="1131"/>
                  </a:cubicBezTo>
                  <a:close/>
                  <a:moveTo>
                    <a:pt x="1042" y="0"/>
                  </a:moveTo>
                  <a:cubicBezTo>
                    <a:pt x="1009" y="0"/>
                    <a:pt x="976" y="2"/>
                    <a:pt x="942" y="7"/>
                  </a:cubicBezTo>
                  <a:cubicBezTo>
                    <a:pt x="908" y="4"/>
                    <a:pt x="874" y="2"/>
                    <a:pt x="840" y="2"/>
                  </a:cubicBezTo>
                  <a:cubicBezTo>
                    <a:pt x="546" y="2"/>
                    <a:pt x="279" y="117"/>
                    <a:pt x="61" y="280"/>
                  </a:cubicBezTo>
                  <a:lnTo>
                    <a:pt x="213" y="493"/>
                  </a:lnTo>
                  <a:cubicBezTo>
                    <a:pt x="395" y="341"/>
                    <a:pt x="639" y="250"/>
                    <a:pt x="912" y="250"/>
                  </a:cubicBezTo>
                  <a:cubicBezTo>
                    <a:pt x="1307" y="250"/>
                    <a:pt x="1490" y="432"/>
                    <a:pt x="1490" y="797"/>
                  </a:cubicBezTo>
                  <a:lnTo>
                    <a:pt x="1490" y="919"/>
                  </a:lnTo>
                  <a:lnTo>
                    <a:pt x="821" y="919"/>
                  </a:lnTo>
                  <a:cubicBezTo>
                    <a:pt x="213" y="919"/>
                    <a:pt x="0" y="1162"/>
                    <a:pt x="0" y="1526"/>
                  </a:cubicBezTo>
                  <a:cubicBezTo>
                    <a:pt x="0" y="1891"/>
                    <a:pt x="304" y="2134"/>
                    <a:pt x="760" y="2134"/>
                  </a:cubicBezTo>
                  <a:cubicBezTo>
                    <a:pt x="791" y="2137"/>
                    <a:pt x="821" y="2139"/>
                    <a:pt x="851" y="2139"/>
                  </a:cubicBezTo>
                  <a:cubicBezTo>
                    <a:pt x="1118" y="2139"/>
                    <a:pt x="1353" y="2019"/>
                    <a:pt x="1490" y="1800"/>
                  </a:cubicBezTo>
                  <a:lnTo>
                    <a:pt x="1490" y="2134"/>
                  </a:lnTo>
                  <a:lnTo>
                    <a:pt x="1763" y="2134"/>
                  </a:lnTo>
                  <a:lnTo>
                    <a:pt x="1763" y="797"/>
                  </a:lnTo>
                  <a:cubicBezTo>
                    <a:pt x="1791" y="346"/>
                    <a:pt x="1454" y="0"/>
                    <a:pt x="10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73;p76">
              <a:extLst>
                <a:ext uri="{FF2B5EF4-FFF2-40B4-BE49-F238E27FC236}">
                  <a16:creationId xmlns:a16="http://schemas.microsoft.com/office/drawing/2014/main" id="{BB5B2A34-F050-45D3-B863-ABD3345CC7A4}"/>
                </a:ext>
              </a:extLst>
            </p:cNvPr>
            <p:cNvSpPr/>
            <p:nvPr/>
          </p:nvSpPr>
          <p:spPr>
            <a:xfrm>
              <a:off x="3123425" y="1585425"/>
              <a:ext cx="44100" cy="53350"/>
            </a:xfrm>
            <a:custGeom>
              <a:avLst/>
              <a:gdLst/>
              <a:ahLst/>
              <a:cxnLst/>
              <a:rect l="l" t="t" r="r" b="b"/>
              <a:pathLst>
                <a:path w="1764" h="2134" extrusionOk="0">
                  <a:moveTo>
                    <a:pt x="912" y="0"/>
                  </a:moveTo>
                  <a:cubicBezTo>
                    <a:pt x="396" y="0"/>
                    <a:pt x="92" y="243"/>
                    <a:pt x="92" y="608"/>
                  </a:cubicBezTo>
                  <a:cubicBezTo>
                    <a:pt x="92" y="1429"/>
                    <a:pt x="1459" y="1003"/>
                    <a:pt x="1459" y="1550"/>
                  </a:cubicBezTo>
                  <a:cubicBezTo>
                    <a:pt x="1459" y="1763"/>
                    <a:pt x="1277" y="1885"/>
                    <a:pt x="882" y="1885"/>
                  </a:cubicBezTo>
                  <a:cubicBezTo>
                    <a:pt x="608" y="1885"/>
                    <a:pt x="335" y="1824"/>
                    <a:pt x="122" y="1672"/>
                  </a:cubicBezTo>
                  <a:lnTo>
                    <a:pt x="0" y="1885"/>
                  </a:lnTo>
                  <a:cubicBezTo>
                    <a:pt x="213" y="2044"/>
                    <a:pt x="495" y="2134"/>
                    <a:pt x="765" y="2134"/>
                  </a:cubicBezTo>
                  <a:cubicBezTo>
                    <a:pt x="804" y="2134"/>
                    <a:pt x="843" y="2132"/>
                    <a:pt x="882" y="2128"/>
                  </a:cubicBezTo>
                  <a:cubicBezTo>
                    <a:pt x="1429" y="2128"/>
                    <a:pt x="1763" y="1915"/>
                    <a:pt x="1763" y="1550"/>
                  </a:cubicBezTo>
                  <a:cubicBezTo>
                    <a:pt x="1763" y="730"/>
                    <a:pt x="396" y="1155"/>
                    <a:pt x="396" y="578"/>
                  </a:cubicBezTo>
                  <a:cubicBezTo>
                    <a:pt x="396" y="395"/>
                    <a:pt x="548" y="243"/>
                    <a:pt x="943" y="243"/>
                  </a:cubicBezTo>
                  <a:cubicBezTo>
                    <a:pt x="1156" y="243"/>
                    <a:pt x="1368" y="304"/>
                    <a:pt x="1551" y="426"/>
                  </a:cubicBezTo>
                  <a:lnTo>
                    <a:pt x="1672" y="213"/>
                  </a:lnTo>
                  <a:cubicBezTo>
                    <a:pt x="1459" y="61"/>
                    <a:pt x="1186" y="0"/>
                    <a:pt x="9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74;p76">
              <a:extLst>
                <a:ext uri="{FF2B5EF4-FFF2-40B4-BE49-F238E27FC236}">
                  <a16:creationId xmlns:a16="http://schemas.microsoft.com/office/drawing/2014/main" id="{E49DB955-9286-402B-8CFE-E1FD088588E5}"/>
                </a:ext>
              </a:extLst>
            </p:cNvPr>
            <p:cNvSpPr/>
            <p:nvPr/>
          </p:nvSpPr>
          <p:spPr>
            <a:xfrm>
              <a:off x="3179650" y="1564900"/>
              <a:ext cx="49375" cy="74500"/>
            </a:xfrm>
            <a:custGeom>
              <a:avLst/>
              <a:gdLst/>
              <a:ahLst/>
              <a:cxnLst/>
              <a:rect l="l" t="t" r="r" b="b"/>
              <a:pathLst>
                <a:path w="1975" h="2980" extrusionOk="0">
                  <a:moveTo>
                    <a:pt x="1" y="1"/>
                  </a:moveTo>
                  <a:lnTo>
                    <a:pt x="1" y="2979"/>
                  </a:lnTo>
                  <a:lnTo>
                    <a:pt x="274" y="2979"/>
                  </a:lnTo>
                  <a:lnTo>
                    <a:pt x="274" y="1855"/>
                  </a:lnTo>
                  <a:cubicBezTo>
                    <a:pt x="216" y="1446"/>
                    <a:pt x="550" y="1093"/>
                    <a:pt x="954" y="1093"/>
                  </a:cubicBezTo>
                  <a:cubicBezTo>
                    <a:pt x="971" y="1093"/>
                    <a:pt x="987" y="1094"/>
                    <a:pt x="1004" y="1095"/>
                  </a:cubicBezTo>
                  <a:cubicBezTo>
                    <a:pt x="1021" y="1094"/>
                    <a:pt x="1037" y="1093"/>
                    <a:pt x="1054" y="1093"/>
                  </a:cubicBezTo>
                  <a:cubicBezTo>
                    <a:pt x="1424" y="1093"/>
                    <a:pt x="1700" y="1414"/>
                    <a:pt x="1642" y="1764"/>
                  </a:cubicBezTo>
                  <a:lnTo>
                    <a:pt x="1642" y="2979"/>
                  </a:lnTo>
                  <a:lnTo>
                    <a:pt x="1946" y="2979"/>
                  </a:lnTo>
                  <a:lnTo>
                    <a:pt x="1946" y="1733"/>
                  </a:lnTo>
                  <a:cubicBezTo>
                    <a:pt x="1975" y="1250"/>
                    <a:pt x="1604" y="846"/>
                    <a:pt x="1157" y="846"/>
                  </a:cubicBezTo>
                  <a:cubicBezTo>
                    <a:pt x="1127" y="846"/>
                    <a:pt x="1096" y="848"/>
                    <a:pt x="1065" y="852"/>
                  </a:cubicBezTo>
                  <a:cubicBezTo>
                    <a:pt x="1039" y="849"/>
                    <a:pt x="1013" y="848"/>
                    <a:pt x="987" y="848"/>
                  </a:cubicBezTo>
                  <a:cubicBezTo>
                    <a:pt x="710" y="848"/>
                    <a:pt x="441" y="994"/>
                    <a:pt x="274" y="1216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75;p76">
              <a:extLst>
                <a:ext uri="{FF2B5EF4-FFF2-40B4-BE49-F238E27FC236}">
                  <a16:creationId xmlns:a16="http://schemas.microsoft.com/office/drawing/2014/main" id="{7BE6DCFE-8853-4EEB-8511-3CC415DB10F5}"/>
                </a:ext>
              </a:extLst>
            </p:cNvPr>
            <p:cNvSpPr/>
            <p:nvPr/>
          </p:nvSpPr>
          <p:spPr>
            <a:xfrm>
              <a:off x="3247275" y="1564900"/>
              <a:ext cx="54750" cy="74500"/>
            </a:xfrm>
            <a:custGeom>
              <a:avLst/>
              <a:gdLst/>
              <a:ahLst/>
              <a:cxnLst/>
              <a:rect l="l" t="t" r="r" b="b"/>
              <a:pathLst>
                <a:path w="2190" h="2980" extrusionOk="0">
                  <a:moveTo>
                    <a:pt x="1082" y="1140"/>
                  </a:moveTo>
                  <a:cubicBezTo>
                    <a:pt x="1464" y="1140"/>
                    <a:pt x="1835" y="1428"/>
                    <a:pt x="1855" y="1885"/>
                  </a:cubicBezTo>
                  <a:cubicBezTo>
                    <a:pt x="1884" y="2325"/>
                    <a:pt x="1547" y="2707"/>
                    <a:pt x="1114" y="2707"/>
                  </a:cubicBezTo>
                  <a:cubicBezTo>
                    <a:pt x="1098" y="2707"/>
                    <a:pt x="1081" y="2707"/>
                    <a:pt x="1065" y="2706"/>
                  </a:cubicBezTo>
                  <a:cubicBezTo>
                    <a:pt x="396" y="2706"/>
                    <a:pt x="31" y="1885"/>
                    <a:pt x="518" y="1399"/>
                  </a:cubicBezTo>
                  <a:cubicBezTo>
                    <a:pt x="675" y="1220"/>
                    <a:pt x="880" y="1140"/>
                    <a:pt x="1082" y="1140"/>
                  </a:cubicBezTo>
                  <a:close/>
                  <a:moveTo>
                    <a:pt x="1" y="1"/>
                  </a:moveTo>
                  <a:lnTo>
                    <a:pt x="1" y="2979"/>
                  </a:lnTo>
                  <a:lnTo>
                    <a:pt x="275" y="2979"/>
                  </a:lnTo>
                  <a:lnTo>
                    <a:pt x="275" y="2523"/>
                  </a:lnTo>
                  <a:cubicBezTo>
                    <a:pt x="457" y="2797"/>
                    <a:pt x="761" y="2979"/>
                    <a:pt x="1095" y="2979"/>
                  </a:cubicBezTo>
                  <a:cubicBezTo>
                    <a:pt x="1703" y="2979"/>
                    <a:pt x="2189" y="2493"/>
                    <a:pt x="2159" y="1885"/>
                  </a:cubicBezTo>
                  <a:cubicBezTo>
                    <a:pt x="2159" y="1325"/>
                    <a:pt x="1701" y="850"/>
                    <a:pt x="1147" y="850"/>
                  </a:cubicBezTo>
                  <a:cubicBezTo>
                    <a:pt x="1130" y="850"/>
                    <a:pt x="1112" y="851"/>
                    <a:pt x="1095" y="852"/>
                  </a:cubicBezTo>
                  <a:cubicBezTo>
                    <a:pt x="1067" y="849"/>
                    <a:pt x="1039" y="848"/>
                    <a:pt x="1011" y="848"/>
                  </a:cubicBezTo>
                  <a:cubicBezTo>
                    <a:pt x="711" y="848"/>
                    <a:pt x="444" y="996"/>
                    <a:pt x="305" y="1247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76;p76">
              <a:extLst>
                <a:ext uri="{FF2B5EF4-FFF2-40B4-BE49-F238E27FC236}">
                  <a16:creationId xmlns:a16="http://schemas.microsoft.com/office/drawing/2014/main" id="{FFCF5F83-E98B-4F3A-B543-81DC81F0FE76}"/>
                </a:ext>
              </a:extLst>
            </p:cNvPr>
            <p:cNvSpPr/>
            <p:nvPr/>
          </p:nvSpPr>
          <p:spPr>
            <a:xfrm>
              <a:off x="3309600" y="1585275"/>
              <a:ext cx="63100" cy="54125"/>
            </a:xfrm>
            <a:custGeom>
              <a:avLst/>
              <a:gdLst/>
              <a:ahLst/>
              <a:cxnLst/>
              <a:rect l="l" t="t" r="r" b="b"/>
              <a:pathLst>
                <a:path w="2524" h="2165" extrusionOk="0">
                  <a:moveTo>
                    <a:pt x="1083" y="332"/>
                  </a:moveTo>
                  <a:cubicBezTo>
                    <a:pt x="1472" y="332"/>
                    <a:pt x="1845" y="628"/>
                    <a:pt x="1885" y="1070"/>
                  </a:cubicBezTo>
                  <a:cubicBezTo>
                    <a:pt x="1914" y="1510"/>
                    <a:pt x="1577" y="1892"/>
                    <a:pt x="1144" y="1892"/>
                  </a:cubicBezTo>
                  <a:cubicBezTo>
                    <a:pt x="1128" y="1892"/>
                    <a:pt x="1111" y="1892"/>
                    <a:pt x="1095" y="1891"/>
                  </a:cubicBezTo>
                  <a:cubicBezTo>
                    <a:pt x="396" y="1891"/>
                    <a:pt x="61" y="1070"/>
                    <a:pt x="517" y="584"/>
                  </a:cubicBezTo>
                  <a:cubicBezTo>
                    <a:pt x="682" y="409"/>
                    <a:pt x="885" y="332"/>
                    <a:pt x="1083" y="332"/>
                  </a:cubicBezTo>
                  <a:close/>
                  <a:moveTo>
                    <a:pt x="1116" y="0"/>
                  </a:moveTo>
                  <a:cubicBezTo>
                    <a:pt x="564" y="0"/>
                    <a:pt x="31" y="430"/>
                    <a:pt x="31" y="1070"/>
                  </a:cubicBezTo>
                  <a:cubicBezTo>
                    <a:pt x="0" y="1678"/>
                    <a:pt x="487" y="2164"/>
                    <a:pt x="1095" y="2164"/>
                  </a:cubicBezTo>
                  <a:cubicBezTo>
                    <a:pt x="2037" y="2134"/>
                    <a:pt x="2523" y="1009"/>
                    <a:pt x="1855" y="310"/>
                  </a:cubicBezTo>
                  <a:cubicBezTo>
                    <a:pt x="1640" y="96"/>
                    <a:pt x="1376" y="0"/>
                    <a:pt x="11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77;p76">
              <a:extLst>
                <a:ext uri="{FF2B5EF4-FFF2-40B4-BE49-F238E27FC236}">
                  <a16:creationId xmlns:a16="http://schemas.microsoft.com/office/drawing/2014/main" id="{58C5ADDC-5D7D-4A2D-9AD3-DCE8D0270D5E}"/>
                </a:ext>
              </a:extLst>
            </p:cNvPr>
            <p:cNvSpPr/>
            <p:nvPr/>
          </p:nvSpPr>
          <p:spPr>
            <a:xfrm>
              <a:off x="3373425" y="1586025"/>
              <a:ext cx="44800" cy="53475"/>
            </a:xfrm>
            <a:custGeom>
              <a:avLst/>
              <a:gdLst/>
              <a:ahLst/>
              <a:cxnLst/>
              <a:rect l="l" t="t" r="r" b="b"/>
              <a:pathLst>
                <a:path w="1792" h="2139" extrusionOk="0">
                  <a:moveTo>
                    <a:pt x="1490" y="1131"/>
                  </a:moveTo>
                  <a:lnTo>
                    <a:pt x="1490" y="1466"/>
                  </a:lnTo>
                  <a:cubicBezTo>
                    <a:pt x="1368" y="1739"/>
                    <a:pt x="1095" y="1891"/>
                    <a:pt x="821" y="1891"/>
                  </a:cubicBezTo>
                  <a:cubicBezTo>
                    <a:pt x="487" y="1891"/>
                    <a:pt x="274" y="1709"/>
                    <a:pt x="274" y="1496"/>
                  </a:cubicBezTo>
                  <a:cubicBezTo>
                    <a:pt x="274" y="1283"/>
                    <a:pt x="426" y="1131"/>
                    <a:pt x="821" y="1131"/>
                  </a:cubicBezTo>
                  <a:close/>
                  <a:moveTo>
                    <a:pt x="1018" y="0"/>
                  </a:moveTo>
                  <a:cubicBezTo>
                    <a:pt x="983" y="0"/>
                    <a:pt x="948" y="2"/>
                    <a:pt x="913" y="7"/>
                  </a:cubicBezTo>
                  <a:cubicBezTo>
                    <a:pt x="881" y="4"/>
                    <a:pt x="850" y="2"/>
                    <a:pt x="819" y="2"/>
                  </a:cubicBezTo>
                  <a:cubicBezTo>
                    <a:pt x="547" y="2"/>
                    <a:pt x="280" y="117"/>
                    <a:pt x="61" y="280"/>
                  </a:cubicBezTo>
                  <a:lnTo>
                    <a:pt x="183" y="493"/>
                  </a:lnTo>
                  <a:cubicBezTo>
                    <a:pt x="396" y="341"/>
                    <a:pt x="639" y="250"/>
                    <a:pt x="882" y="250"/>
                  </a:cubicBezTo>
                  <a:cubicBezTo>
                    <a:pt x="1277" y="250"/>
                    <a:pt x="1490" y="432"/>
                    <a:pt x="1490" y="797"/>
                  </a:cubicBezTo>
                  <a:lnTo>
                    <a:pt x="1490" y="919"/>
                  </a:lnTo>
                  <a:lnTo>
                    <a:pt x="821" y="919"/>
                  </a:lnTo>
                  <a:cubicBezTo>
                    <a:pt x="213" y="919"/>
                    <a:pt x="1" y="1162"/>
                    <a:pt x="1" y="1526"/>
                  </a:cubicBezTo>
                  <a:cubicBezTo>
                    <a:pt x="1" y="1891"/>
                    <a:pt x="274" y="2134"/>
                    <a:pt x="761" y="2134"/>
                  </a:cubicBezTo>
                  <a:cubicBezTo>
                    <a:pt x="787" y="2137"/>
                    <a:pt x="812" y="2138"/>
                    <a:pt x="838" y="2138"/>
                  </a:cubicBezTo>
                  <a:cubicBezTo>
                    <a:pt x="1111" y="2138"/>
                    <a:pt x="1351" y="1995"/>
                    <a:pt x="1490" y="1800"/>
                  </a:cubicBezTo>
                  <a:lnTo>
                    <a:pt x="1490" y="2134"/>
                  </a:lnTo>
                  <a:lnTo>
                    <a:pt x="1764" y="2134"/>
                  </a:lnTo>
                  <a:lnTo>
                    <a:pt x="1764" y="797"/>
                  </a:lnTo>
                  <a:cubicBezTo>
                    <a:pt x="1792" y="346"/>
                    <a:pt x="1455" y="0"/>
                    <a:pt x="10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78;p76">
              <a:extLst>
                <a:ext uri="{FF2B5EF4-FFF2-40B4-BE49-F238E27FC236}">
                  <a16:creationId xmlns:a16="http://schemas.microsoft.com/office/drawing/2014/main" id="{1701A91F-9497-4181-9DDA-C60B784B55B7}"/>
                </a:ext>
              </a:extLst>
            </p:cNvPr>
            <p:cNvSpPr/>
            <p:nvPr/>
          </p:nvSpPr>
          <p:spPr>
            <a:xfrm>
              <a:off x="3437250" y="1585350"/>
              <a:ext cx="26625" cy="54050"/>
            </a:xfrm>
            <a:custGeom>
              <a:avLst/>
              <a:gdLst/>
              <a:ahLst/>
              <a:cxnLst/>
              <a:rect l="l" t="t" r="r" b="b"/>
              <a:pathLst>
                <a:path w="1065" h="2162" extrusionOk="0">
                  <a:moveTo>
                    <a:pt x="992" y="0"/>
                  </a:moveTo>
                  <a:cubicBezTo>
                    <a:pt x="683" y="0"/>
                    <a:pt x="385" y="175"/>
                    <a:pt x="244" y="429"/>
                  </a:cubicBezTo>
                  <a:lnTo>
                    <a:pt x="244" y="34"/>
                  </a:lnTo>
                  <a:lnTo>
                    <a:pt x="1" y="34"/>
                  </a:lnTo>
                  <a:lnTo>
                    <a:pt x="1" y="2161"/>
                  </a:lnTo>
                  <a:lnTo>
                    <a:pt x="274" y="2161"/>
                  </a:lnTo>
                  <a:lnTo>
                    <a:pt x="274" y="1037"/>
                  </a:lnTo>
                  <a:cubicBezTo>
                    <a:pt x="216" y="628"/>
                    <a:pt x="522" y="275"/>
                    <a:pt x="924" y="275"/>
                  </a:cubicBezTo>
                  <a:cubicBezTo>
                    <a:pt x="940" y="275"/>
                    <a:pt x="957" y="276"/>
                    <a:pt x="974" y="277"/>
                  </a:cubicBezTo>
                  <a:lnTo>
                    <a:pt x="1065" y="277"/>
                  </a:lnTo>
                  <a:lnTo>
                    <a:pt x="1065" y="3"/>
                  </a:lnTo>
                  <a:cubicBezTo>
                    <a:pt x="1040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479;p76">
              <a:extLst>
                <a:ext uri="{FF2B5EF4-FFF2-40B4-BE49-F238E27FC236}">
                  <a16:creationId xmlns:a16="http://schemas.microsoft.com/office/drawing/2014/main" id="{5EE5493F-17FB-435B-99E5-04B68A9F111E}"/>
                </a:ext>
              </a:extLst>
            </p:cNvPr>
            <p:cNvSpPr/>
            <p:nvPr/>
          </p:nvSpPr>
          <p:spPr>
            <a:xfrm>
              <a:off x="3460825" y="1564150"/>
              <a:ext cx="63100" cy="75325"/>
            </a:xfrm>
            <a:custGeom>
              <a:avLst/>
              <a:gdLst/>
              <a:ahLst/>
              <a:cxnLst/>
              <a:rect l="l" t="t" r="r" b="b"/>
              <a:pathLst>
                <a:path w="2524" h="3013" extrusionOk="0">
                  <a:moveTo>
                    <a:pt x="1450" y="1161"/>
                  </a:moveTo>
                  <a:cubicBezTo>
                    <a:pt x="1847" y="1161"/>
                    <a:pt x="2229" y="1451"/>
                    <a:pt x="2249" y="1915"/>
                  </a:cubicBezTo>
                  <a:cubicBezTo>
                    <a:pt x="2280" y="2371"/>
                    <a:pt x="1915" y="2736"/>
                    <a:pt x="1459" y="2736"/>
                  </a:cubicBezTo>
                  <a:cubicBezTo>
                    <a:pt x="760" y="2736"/>
                    <a:pt x="426" y="1915"/>
                    <a:pt x="882" y="1398"/>
                  </a:cubicBezTo>
                  <a:cubicBezTo>
                    <a:pt x="1045" y="1235"/>
                    <a:pt x="1250" y="1161"/>
                    <a:pt x="1450" y="1161"/>
                  </a:cubicBezTo>
                  <a:close/>
                  <a:moveTo>
                    <a:pt x="2523" y="0"/>
                  </a:moveTo>
                  <a:lnTo>
                    <a:pt x="2249" y="31"/>
                  </a:lnTo>
                  <a:lnTo>
                    <a:pt x="2249" y="1277"/>
                  </a:lnTo>
                  <a:cubicBezTo>
                    <a:pt x="2083" y="1026"/>
                    <a:pt x="1814" y="878"/>
                    <a:pt x="1513" y="878"/>
                  </a:cubicBezTo>
                  <a:cubicBezTo>
                    <a:pt x="1485" y="878"/>
                    <a:pt x="1457" y="879"/>
                    <a:pt x="1429" y="882"/>
                  </a:cubicBezTo>
                  <a:cubicBezTo>
                    <a:pt x="0" y="882"/>
                    <a:pt x="0" y="3009"/>
                    <a:pt x="1429" y="3009"/>
                  </a:cubicBezTo>
                  <a:cubicBezTo>
                    <a:pt x="1453" y="3012"/>
                    <a:pt x="1477" y="3013"/>
                    <a:pt x="1501" y="3013"/>
                  </a:cubicBezTo>
                  <a:cubicBezTo>
                    <a:pt x="1807" y="3013"/>
                    <a:pt x="2080" y="2837"/>
                    <a:pt x="2249" y="2584"/>
                  </a:cubicBezTo>
                  <a:lnTo>
                    <a:pt x="2249" y="3009"/>
                  </a:lnTo>
                  <a:lnTo>
                    <a:pt x="2523" y="3009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480;p76">
              <a:extLst>
                <a:ext uri="{FF2B5EF4-FFF2-40B4-BE49-F238E27FC236}">
                  <a16:creationId xmlns:a16="http://schemas.microsoft.com/office/drawing/2014/main" id="{7DAD624B-D9BD-45B5-AC79-DD10F8264ED9}"/>
                </a:ext>
              </a:extLst>
            </p:cNvPr>
            <p:cNvSpPr/>
            <p:nvPr/>
          </p:nvSpPr>
          <p:spPr>
            <a:xfrm>
              <a:off x="1996500" y="2846075"/>
              <a:ext cx="2422575" cy="4575"/>
            </a:xfrm>
            <a:custGeom>
              <a:avLst/>
              <a:gdLst/>
              <a:ahLst/>
              <a:cxnLst/>
              <a:rect l="l" t="t" r="r" b="b"/>
              <a:pathLst>
                <a:path w="96903" h="183" extrusionOk="0">
                  <a:moveTo>
                    <a:pt x="48451" y="1"/>
                  </a:moveTo>
                  <a:cubicBezTo>
                    <a:pt x="21673" y="1"/>
                    <a:pt x="1" y="31"/>
                    <a:pt x="1" y="92"/>
                  </a:cubicBezTo>
                  <a:cubicBezTo>
                    <a:pt x="1" y="153"/>
                    <a:pt x="21703" y="183"/>
                    <a:pt x="48451" y="183"/>
                  </a:cubicBezTo>
                  <a:cubicBezTo>
                    <a:pt x="75230" y="183"/>
                    <a:pt x="96902" y="153"/>
                    <a:pt x="96902" y="92"/>
                  </a:cubicBezTo>
                  <a:cubicBezTo>
                    <a:pt x="96902" y="31"/>
                    <a:pt x="75230" y="1"/>
                    <a:pt x="4845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481;p76">
              <a:extLst>
                <a:ext uri="{FF2B5EF4-FFF2-40B4-BE49-F238E27FC236}">
                  <a16:creationId xmlns:a16="http://schemas.microsoft.com/office/drawing/2014/main" id="{BB5E28EE-2F29-449F-B1D7-23563E8C2155}"/>
                </a:ext>
              </a:extLst>
            </p:cNvPr>
            <p:cNvSpPr/>
            <p:nvPr/>
          </p:nvSpPr>
          <p:spPr>
            <a:xfrm>
              <a:off x="2886350" y="1753350"/>
              <a:ext cx="5325" cy="2332125"/>
            </a:xfrm>
            <a:custGeom>
              <a:avLst/>
              <a:gdLst/>
              <a:ahLst/>
              <a:cxnLst/>
              <a:rect l="l" t="t" r="r" b="b"/>
              <a:pathLst>
                <a:path w="213" h="93285" extrusionOk="0">
                  <a:moveTo>
                    <a:pt x="91" y="1"/>
                  </a:moveTo>
                  <a:cubicBezTo>
                    <a:pt x="61" y="1"/>
                    <a:pt x="0" y="20913"/>
                    <a:pt x="0" y="46628"/>
                  </a:cubicBezTo>
                  <a:cubicBezTo>
                    <a:pt x="0" y="72373"/>
                    <a:pt x="61" y="93285"/>
                    <a:pt x="91" y="93285"/>
                  </a:cubicBezTo>
                  <a:cubicBezTo>
                    <a:pt x="152" y="93285"/>
                    <a:pt x="213" y="72373"/>
                    <a:pt x="213" y="46628"/>
                  </a:cubicBezTo>
                  <a:cubicBezTo>
                    <a:pt x="213" y="20913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482;p76">
              <a:extLst>
                <a:ext uri="{FF2B5EF4-FFF2-40B4-BE49-F238E27FC236}">
                  <a16:creationId xmlns:a16="http://schemas.microsoft.com/office/drawing/2014/main" id="{DE32DE5C-4565-4643-9F9A-86652DBDEFAF}"/>
                </a:ext>
              </a:extLst>
            </p:cNvPr>
            <p:cNvSpPr/>
            <p:nvPr/>
          </p:nvSpPr>
          <p:spPr>
            <a:xfrm>
              <a:off x="3672825" y="1753350"/>
              <a:ext cx="4575" cy="2332125"/>
            </a:xfrm>
            <a:custGeom>
              <a:avLst/>
              <a:gdLst/>
              <a:ahLst/>
              <a:cxnLst/>
              <a:rect l="l" t="t" r="r" b="b"/>
              <a:pathLst>
                <a:path w="183" h="93285" extrusionOk="0">
                  <a:moveTo>
                    <a:pt x="92" y="1"/>
                  </a:moveTo>
                  <a:cubicBezTo>
                    <a:pt x="31" y="1"/>
                    <a:pt x="1" y="20913"/>
                    <a:pt x="1" y="46628"/>
                  </a:cubicBezTo>
                  <a:cubicBezTo>
                    <a:pt x="1" y="72373"/>
                    <a:pt x="31" y="93285"/>
                    <a:pt x="92" y="93285"/>
                  </a:cubicBezTo>
                  <a:cubicBezTo>
                    <a:pt x="153" y="93285"/>
                    <a:pt x="183" y="72373"/>
                    <a:pt x="183" y="46628"/>
                  </a:cubicBezTo>
                  <a:cubicBezTo>
                    <a:pt x="183" y="20882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483;p76">
              <a:extLst>
                <a:ext uri="{FF2B5EF4-FFF2-40B4-BE49-F238E27FC236}">
                  <a16:creationId xmlns:a16="http://schemas.microsoft.com/office/drawing/2014/main" id="{A81F9ED9-774C-49CD-A972-1D42B2CB9920}"/>
                </a:ext>
              </a:extLst>
            </p:cNvPr>
            <p:cNvSpPr/>
            <p:nvPr/>
          </p:nvSpPr>
          <p:spPr>
            <a:xfrm>
              <a:off x="6176675" y="1893175"/>
              <a:ext cx="591225" cy="777100"/>
            </a:xfrm>
            <a:custGeom>
              <a:avLst/>
              <a:gdLst/>
              <a:ahLst/>
              <a:cxnLst/>
              <a:rect l="l" t="t" r="r" b="b"/>
              <a:pathLst>
                <a:path w="23649" h="31084" extrusionOk="0">
                  <a:moveTo>
                    <a:pt x="0" y="1"/>
                  </a:moveTo>
                  <a:lnTo>
                    <a:pt x="3314" y="15411"/>
                  </a:lnTo>
                  <a:cubicBezTo>
                    <a:pt x="3314" y="15411"/>
                    <a:pt x="4256" y="26597"/>
                    <a:pt x="6627" y="29971"/>
                  </a:cubicBezTo>
                  <a:cubicBezTo>
                    <a:pt x="7178" y="30762"/>
                    <a:pt x="8022" y="31084"/>
                    <a:pt x="9030" y="31084"/>
                  </a:cubicBezTo>
                  <a:cubicBezTo>
                    <a:pt x="12354" y="31084"/>
                    <a:pt x="17458" y="27584"/>
                    <a:pt x="19697" y="25928"/>
                  </a:cubicBezTo>
                  <a:cubicBezTo>
                    <a:pt x="22615" y="23770"/>
                    <a:pt x="22220" y="20153"/>
                    <a:pt x="22220" y="20153"/>
                  </a:cubicBezTo>
                  <a:lnTo>
                    <a:pt x="23648" y="18420"/>
                  </a:lnTo>
                  <a:lnTo>
                    <a:pt x="20244" y="15320"/>
                  </a:lnTo>
                  <a:lnTo>
                    <a:pt x="13830" y="20609"/>
                  </a:lnTo>
                  <a:cubicBezTo>
                    <a:pt x="14057" y="19680"/>
                    <a:pt x="13405" y="19561"/>
                    <a:pt x="13059" y="19561"/>
                  </a:cubicBezTo>
                  <a:cubicBezTo>
                    <a:pt x="12941" y="19561"/>
                    <a:pt x="12858" y="19575"/>
                    <a:pt x="12858" y="19575"/>
                  </a:cubicBezTo>
                  <a:cubicBezTo>
                    <a:pt x="12858" y="19575"/>
                    <a:pt x="9575" y="11247"/>
                    <a:pt x="7447" y="6505"/>
                  </a:cubicBezTo>
                  <a:cubicBezTo>
                    <a:pt x="5289" y="167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484;p76">
              <a:extLst>
                <a:ext uri="{FF2B5EF4-FFF2-40B4-BE49-F238E27FC236}">
                  <a16:creationId xmlns:a16="http://schemas.microsoft.com/office/drawing/2014/main" id="{E04036F2-58AE-4B9C-B4A2-45F37523CCC1}"/>
                </a:ext>
              </a:extLst>
            </p:cNvPr>
            <p:cNvSpPr/>
            <p:nvPr/>
          </p:nvSpPr>
          <p:spPr>
            <a:xfrm>
              <a:off x="6642475" y="2309600"/>
              <a:ext cx="89700" cy="87400"/>
            </a:xfrm>
            <a:custGeom>
              <a:avLst/>
              <a:gdLst/>
              <a:ahLst/>
              <a:cxnLst/>
              <a:rect l="l" t="t" r="r" b="b"/>
              <a:pathLst>
                <a:path w="3588" h="3496" extrusionOk="0">
                  <a:moveTo>
                    <a:pt x="1" y="0"/>
                  </a:moveTo>
                  <a:lnTo>
                    <a:pt x="1" y="0"/>
                  </a:lnTo>
                  <a:cubicBezTo>
                    <a:pt x="518" y="639"/>
                    <a:pt x="1095" y="1247"/>
                    <a:pt x="1734" y="1824"/>
                  </a:cubicBezTo>
                  <a:cubicBezTo>
                    <a:pt x="2311" y="2432"/>
                    <a:pt x="2919" y="2979"/>
                    <a:pt x="3588" y="3496"/>
                  </a:cubicBezTo>
                  <a:cubicBezTo>
                    <a:pt x="3071" y="2857"/>
                    <a:pt x="2493" y="2250"/>
                    <a:pt x="1855" y="1672"/>
                  </a:cubicBezTo>
                  <a:cubicBezTo>
                    <a:pt x="1278" y="1064"/>
                    <a:pt x="670" y="5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485;p76">
              <a:extLst>
                <a:ext uri="{FF2B5EF4-FFF2-40B4-BE49-F238E27FC236}">
                  <a16:creationId xmlns:a16="http://schemas.microsoft.com/office/drawing/2014/main" id="{30DBA2E1-C9FB-4017-86A3-4B0FF1D7221D}"/>
                </a:ext>
              </a:extLst>
            </p:cNvPr>
            <p:cNvSpPr/>
            <p:nvPr/>
          </p:nvSpPr>
          <p:spPr>
            <a:xfrm>
              <a:off x="6708600" y="2337700"/>
              <a:ext cx="39525" cy="37275"/>
            </a:xfrm>
            <a:custGeom>
              <a:avLst/>
              <a:gdLst/>
              <a:ahLst/>
              <a:cxnLst/>
              <a:rect l="l" t="t" r="r" b="b"/>
              <a:pathLst>
                <a:path w="1581" h="1491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183"/>
                    <a:pt x="1003" y="426"/>
                    <a:pt x="760" y="700"/>
                  </a:cubicBezTo>
                  <a:cubicBezTo>
                    <a:pt x="487" y="943"/>
                    <a:pt x="213" y="1217"/>
                    <a:pt x="0" y="1490"/>
                  </a:cubicBezTo>
                  <a:cubicBezTo>
                    <a:pt x="365" y="1338"/>
                    <a:pt x="639" y="1126"/>
                    <a:pt x="882" y="852"/>
                  </a:cubicBezTo>
                  <a:cubicBezTo>
                    <a:pt x="1186" y="609"/>
                    <a:pt x="1399" y="335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486;p76">
              <a:extLst>
                <a:ext uri="{FF2B5EF4-FFF2-40B4-BE49-F238E27FC236}">
                  <a16:creationId xmlns:a16="http://schemas.microsoft.com/office/drawing/2014/main" id="{302FF172-C346-4356-ADE0-4F21223E5BF9}"/>
                </a:ext>
              </a:extLst>
            </p:cNvPr>
            <p:cNvSpPr/>
            <p:nvPr/>
          </p:nvSpPr>
          <p:spPr>
            <a:xfrm>
              <a:off x="6682750" y="2317950"/>
              <a:ext cx="41075" cy="29675"/>
            </a:xfrm>
            <a:custGeom>
              <a:avLst/>
              <a:gdLst/>
              <a:ahLst/>
              <a:cxnLst/>
              <a:rect l="l" t="t" r="r" b="b"/>
              <a:pathLst>
                <a:path w="1643" h="1187" extrusionOk="0">
                  <a:moveTo>
                    <a:pt x="1642" y="1"/>
                  </a:moveTo>
                  <a:lnTo>
                    <a:pt x="1642" y="1"/>
                  </a:lnTo>
                  <a:cubicBezTo>
                    <a:pt x="1308" y="92"/>
                    <a:pt x="1004" y="274"/>
                    <a:pt x="761" y="517"/>
                  </a:cubicBezTo>
                  <a:cubicBezTo>
                    <a:pt x="457" y="700"/>
                    <a:pt x="214" y="913"/>
                    <a:pt x="1" y="1186"/>
                  </a:cubicBezTo>
                  <a:cubicBezTo>
                    <a:pt x="335" y="1064"/>
                    <a:pt x="639" y="913"/>
                    <a:pt x="882" y="669"/>
                  </a:cubicBezTo>
                  <a:cubicBezTo>
                    <a:pt x="1186" y="487"/>
                    <a:pt x="1430" y="274"/>
                    <a:pt x="16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487;p76">
              <a:extLst>
                <a:ext uri="{FF2B5EF4-FFF2-40B4-BE49-F238E27FC236}">
                  <a16:creationId xmlns:a16="http://schemas.microsoft.com/office/drawing/2014/main" id="{064B2C11-E6F8-48D6-A3CA-114C0D9F4BFF}"/>
                </a:ext>
              </a:extLst>
            </p:cNvPr>
            <p:cNvSpPr/>
            <p:nvPr/>
          </p:nvSpPr>
          <p:spPr>
            <a:xfrm>
              <a:off x="6653125" y="2289075"/>
              <a:ext cx="43350" cy="33475"/>
            </a:xfrm>
            <a:custGeom>
              <a:avLst/>
              <a:gdLst/>
              <a:ahLst/>
              <a:cxnLst/>
              <a:rect l="l" t="t" r="r" b="b"/>
              <a:pathLst>
                <a:path w="1734" h="1339" extrusionOk="0">
                  <a:moveTo>
                    <a:pt x="1672" y="1"/>
                  </a:moveTo>
                  <a:lnTo>
                    <a:pt x="1672" y="1"/>
                  </a:lnTo>
                  <a:cubicBezTo>
                    <a:pt x="1368" y="122"/>
                    <a:pt x="1064" y="335"/>
                    <a:pt x="791" y="578"/>
                  </a:cubicBezTo>
                  <a:cubicBezTo>
                    <a:pt x="335" y="973"/>
                    <a:pt x="1" y="1308"/>
                    <a:pt x="31" y="1338"/>
                  </a:cubicBezTo>
                  <a:cubicBezTo>
                    <a:pt x="365" y="1216"/>
                    <a:pt x="669" y="1004"/>
                    <a:pt x="912" y="761"/>
                  </a:cubicBezTo>
                  <a:cubicBezTo>
                    <a:pt x="1368" y="365"/>
                    <a:pt x="1733" y="31"/>
                    <a:pt x="16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488;p76">
              <a:extLst>
                <a:ext uri="{FF2B5EF4-FFF2-40B4-BE49-F238E27FC236}">
                  <a16:creationId xmlns:a16="http://schemas.microsoft.com/office/drawing/2014/main" id="{93407482-196C-4FBD-9039-37FAACC0B316}"/>
                </a:ext>
              </a:extLst>
            </p:cNvPr>
            <p:cNvSpPr/>
            <p:nvPr/>
          </p:nvSpPr>
          <p:spPr>
            <a:xfrm>
              <a:off x="6444925" y="2409150"/>
              <a:ext cx="77525" cy="74500"/>
            </a:xfrm>
            <a:custGeom>
              <a:avLst/>
              <a:gdLst/>
              <a:ahLst/>
              <a:cxnLst/>
              <a:rect l="l" t="t" r="r" b="b"/>
              <a:pathLst>
                <a:path w="3101" h="2980" extrusionOk="0">
                  <a:moveTo>
                    <a:pt x="3070" y="0"/>
                  </a:moveTo>
                  <a:lnTo>
                    <a:pt x="3070" y="0"/>
                  </a:lnTo>
                  <a:cubicBezTo>
                    <a:pt x="1733" y="638"/>
                    <a:pt x="669" y="1672"/>
                    <a:pt x="0" y="2979"/>
                  </a:cubicBezTo>
                  <a:cubicBezTo>
                    <a:pt x="1" y="2979"/>
                    <a:pt x="1" y="2980"/>
                    <a:pt x="2" y="2980"/>
                  </a:cubicBezTo>
                  <a:cubicBezTo>
                    <a:pt x="51" y="2980"/>
                    <a:pt x="594" y="2204"/>
                    <a:pt x="1429" y="1398"/>
                  </a:cubicBezTo>
                  <a:cubicBezTo>
                    <a:pt x="2249" y="547"/>
                    <a:pt x="3100" y="61"/>
                    <a:pt x="3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489;p76">
              <a:extLst>
                <a:ext uri="{FF2B5EF4-FFF2-40B4-BE49-F238E27FC236}">
                  <a16:creationId xmlns:a16="http://schemas.microsoft.com/office/drawing/2014/main" id="{E63EFB28-D616-4F37-B27F-B2853B530681}"/>
                </a:ext>
              </a:extLst>
            </p:cNvPr>
            <p:cNvSpPr/>
            <p:nvPr/>
          </p:nvSpPr>
          <p:spPr>
            <a:xfrm>
              <a:off x="6434275" y="2381025"/>
              <a:ext cx="61575" cy="64650"/>
            </a:xfrm>
            <a:custGeom>
              <a:avLst/>
              <a:gdLst/>
              <a:ahLst/>
              <a:cxnLst/>
              <a:rect l="l" t="t" r="r" b="b"/>
              <a:pathLst>
                <a:path w="2463" h="2586" extrusionOk="0">
                  <a:moveTo>
                    <a:pt x="2432" y="0"/>
                  </a:moveTo>
                  <a:cubicBezTo>
                    <a:pt x="1855" y="213"/>
                    <a:pt x="1338" y="548"/>
                    <a:pt x="943" y="1034"/>
                  </a:cubicBezTo>
                  <a:cubicBezTo>
                    <a:pt x="487" y="1459"/>
                    <a:pt x="153" y="1976"/>
                    <a:pt x="1" y="2584"/>
                  </a:cubicBezTo>
                  <a:cubicBezTo>
                    <a:pt x="1" y="2585"/>
                    <a:pt x="2" y="2585"/>
                    <a:pt x="3" y="2585"/>
                  </a:cubicBezTo>
                  <a:cubicBezTo>
                    <a:pt x="47" y="2585"/>
                    <a:pt x="440" y="1870"/>
                    <a:pt x="1095" y="1156"/>
                  </a:cubicBezTo>
                  <a:cubicBezTo>
                    <a:pt x="1764" y="456"/>
                    <a:pt x="2463" y="31"/>
                    <a:pt x="24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490;p76">
              <a:extLst>
                <a:ext uri="{FF2B5EF4-FFF2-40B4-BE49-F238E27FC236}">
                  <a16:creationId xmlns:a16="http://schemas.microsoft.com/office/drawing/2014/main" id="{F95A8308-0D96-405B-B354-DC4B446CD90A}"/>
                </a:ext>
              </a:extLst>
            </p:cNvPr>
            <p:cNvSpPr/>
            <p:nvPr/>
          </p:nvSpPr>
          <p:spPr>
            <a:xfrm>
              <a:off x="5658425" y="1759875"/>
              <a:ext cx="546400" cy="230600"/>
            </a:xfrm>
            <a:custGeom>
              <a:avLst/>
              <a:gdLst/>
              <a:ahLst/>
              <a:cxnLst/>
              <a:rect l="l" t="t" r="r" b="b"/>
              <a:pathLst>
                <a:path w="21856" h="9224" extrusionOk="0">
                  <a:moveTo>
                    <a:pt x="12376" y="1"/>
                  </a:moveTo>
                  <a:cubicBezTo>
                    <a:pt x="10094" y="1"/>
                    <a:pt x="7653" y="266"/>
                    <a:pt x="6657" y="408"/>
                  </a:cubicBezTo>
                  <a:cubicBezTo>
                    <a:pt x="3283" y="895"/>
                    <a:pt x="2493" y="3570"/>
                    <a:pt x="2493" y="3570"/>
                  </a:cubicBezTo>
                  <a:cubicBezTo>
                    <a:pt x="852" y="3813"/>
                    <a:pt x="1" y="6852"/>
                    <a:pt x="1" y="6852"/>
                  </a:cubicBezTo>
                  <a:lnTo>
                    <a:pt x="1855" y="9223"/>
                  </a:lnTo>
                  <a:lnTo>
                    <a:pt x="21369" y="8250"/>
                  </a:lnTo>
                  <a:cubicBezTo>
                    <a:pt x="21855" y="3965"/>
                    <a:pt x="18329" y="3478"/>
                    <a:pt x="18329" y="3478"/>
                  </a:cubicBezTo>
                  <a:cubicBezTo>
                    <a:pt x="18329" y="3478"/>
                    <a:pt x="18208" y="2597"/>
                    <a:pt x="17022" y="986"/>
                  </a:cubicBezTo>
                  <a:cubicBezTo>
                    <a:pt x="16453" y="227"/>
                    <a:pt x="14483" y="1"/>
                    <a:pt x="1237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491;p76">
              <a:extLst>
                <a:ext uri="{FF2B5EF4-FFF2-40B4-BE49-F238E27FC236}">
                  <a16:creationId xmlns:a16="http://schemas.microsoft.com/office/drawing/2014/main" id="{5D292485-5E26-483E-A4BF-DBA80F8F3445}"/>
                </a:ext>
              </a:extLst>
            </p:cNvPr>
            <p:cNvSpPr/>
            <p:nvPr/>
          </p:nvSpPr>
          <p:spPr>
            <a:xfrm>
              <a:off x="6102975" y="4623450"/>
              <a:ext cx="358675" cy="285750"/>
            </a:xfrm>
            <a:custGeom>
              <a:avLst/>
              <a:gdLst/>
              <a:ahLst/>
              <a:cxnLst/>
              <a:rect l="l" t="t" r="r" b="b"/>
              <a:pathLst>
                <a:path w="14347" h="11430" extrusionOk="0">
                  <a:moveTo>
                    <a:pt x="7052" y="1"/>
                  </a:moveTo>
                  <a:lnTo>
                    <a:pt x="0" y="92"/>
                  </a:lnTo>
                  <a:lnTo>
                    <a:pt x="274" y="11430"/>
                  </a:lnTo>
                  <a:lnTo>
                    <a:pt x="14347" y="10578"/>
                  </a:lnTo>
                  <a:cubicBezTo>
                    <a:pt x="14225" y="9211"/>
                    <a:pt x="6930" y="7265"/>
                    <a:pt x="6930" y="7265"/>
                  </a:cubicBezTo>
                  <a:lnTo>
                    <a:pt x="70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492;p76">
              <a:extLst>
                <a:ext uri="{FF2B5EF4-FFF2-40B4-BE49-F238E27FC236}">
                  <a16:creationId xmlns:a16="http://schemas.microsoft.com/office/drawing/2014/main" id="{EE430264-0F0F-4E7F-B087-E11EACFC4ABE}"/>
                </a:ext>
              </a:extLst>
            </p:cNvPr>
            <p:cNvSpPr/>
            <p:nvPr/>
          </p:nvSpPr>
          <p:spPr>
            <a:xfrm>
              <a:off x="6156150" y="4791100"/>
              <a:ext cx="29675" cy="27200"/>
            </a:xfrm>
            <a:custGeom>
              <a:avLst/>
              <a:gdLst/>
              <a:ahLst/>
              <a:cxnLst/>
              <a:rect l="l" t="t" r="r" b="b"/>
              <a:pathLst>
                <a:path w="1187" h="1088" extrusionOk="0">
                  <a:moveTo>
                    <a:pt x="610" y="0"/>
                  </a:moveTo>
                  <a:cubicBezTo>
                    <a:pt x="541" y="0"/>
                    <a:pt x="468" y="14"/>
                    <a:pt x="396" y="43"/>
                  </a:cubicBezTo>
                  <a:lnTo>
                    <a:pt x="457" y="12"/>
                  </a:lnTo>
                  <a:lnTo>
                    <a:pt x="457" y="12"/>
                  </a:lnTo>
                  <a:cubicBezTo>
                    <a:pt x="153" y="103"/>
                    <a:pt x="1" y="407"/>
                    <a:pt x="62" y="681"/>
                  </a:cubicBezTo>
                  <a:cubicBezTo>
                    <a:pt x="141" y="919"/>
                    <a:pt x="358" y="1088"/>
                    <a:pt x="613" y="1088"/>
                  </a:cubicBezTo>
                  <a:cubicBezTo>
                    <a:pt x="652" y="1088"/>
                    <a:pt x="691" y="1084"/>
                    <a:pt x="730" y="1076"/>
                  </a:cubicBezTo>
                  <a:cubicBezTo>
                    <a:pt x="1004" y="985"/>
                    <a:pt x="1186" y="681"/>
                    <a:pt x="1125" y="347"/>
                  </a:cubicBezTo>
                  <a:cubicBezTo>
                    <a:pt x="1033" y="138"/>
                    <a:pt x="834" y="0"/>
                    <a:pt x="61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493;p76">
              <a:extLst>
                <a:ext uri="{FF2B5EF4-FFF2-40B4-BE49-F238E27FC236}">
                  <a16:creationId xmlns:a16="http://schemas.microsoft.com/office/drawing/2014/main" id="{3BA3F093-2781-42EE-B98A-53A9B8E13119}"/>
                </a:ext>
              </a:extLst>
            </p:cNvPr>
            <p:cNvSpPr/>
            <p:nvPr/>
          </p:nvSpPr>
          <p:spPr>
            <a:xfrm>
              <a:off x="6109800" y="4866625"/>
              <a:ext cx="352625" cy="42575"/>
            </a:xfrm>
            <a:custGeom>
              <a:avLst/>
              <a:gdLst/>
              <a:ahLst/>
              <a:cxnLst/>
              <a:rect l="l" t="t" r="r" b="b"/>
              <a:pathLst>
                <a:path w="14105" h="1703" extrusionOk="0">
                  <a:moveTo>
                    <a:pt x="13314" y="0"/>
                  </a:moveTo>
                  <a:lnTo>
                    <a:pt x="1" y="578"/>
                  </a:lnTo>
                  <a:lnTo>
                    <a:pt x="31" y="1703"/>
                  </a:lnTo>
                  <a:lnTo>
                    <a:pt x="14104" y="851"/>
                  </a:lnTo>
                  <a:cubicBezTo>
                    <a:pt x="14104" y="426"/>
                    <a:pt x="13314" y="0"/>
                    <a:pt x="13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494;p76">
              <a:extLst>
                <a:ext uri="{FF2B5EF4-FFF2-40B4-BE49-F238E27FC236}">
                  <a16:creationId xmlns:a16="http://schemas.microsoft.com/office/drawing/2014/main" id="{FCAD30E7-0A39-47BC-A731-2A4CBBCBC9C8}"/>
                </a:ext>
              </a:extLst>
            </p:cNvPr>
            <p:cNvSpPr/>
            <p:nvPr/>
          </p:nvSpPr>
          <p:spPr>
            <a:xfrm>
              <a:off x="6248875" y="4801500"/>
              <a:ext cx="33450" cy="22600"/>
            </a:xfrm>
            <a:custGeom>
              <a:avLst/>
              <a:gdLst/>
              <a:ahLst/>
              <a:cxnLst/>
              <a:rect l="l" t="t" r="r" b="b"/>
              <a:pathLst>
                <a:path w="1338" h="904" extrusionOk="0">
                  <a:moveTo>
                    <a:pt x="1150" y="0"/>
                  </a:moveTo>
                  <a:cubicBezTo>
                    <a:pt x="995" y="0"/>
                    <a:pt x="761" y="47"/>
                    <a:pt x="517" y="204"/>
                  </a:cubicBezTo>
                  <a:cubicBezTo>
                    <a:pt x="122" y="478"/>
                    <a:pt x="0" y="873"/>
                    <a:pt x="91" y="903"/>
                  </a:cubicBezTo>
                  <a:cubicBezTo>
                    <a:pt x="152" y="903"/>
                    <a:pt x="304" y="630"/>
                    <a:pt x="638" y="387"/>
                  </a:cubicBezTo>
                  <a:cubicBezTo>
                    <a:pt x="973" y="174"/>
                    <a:pt x="1337" y="143"/>
                    <a:pt x="1337" y="52"/>
                  </a:cubicBezTo>
                  <a:cubicBezTo>
                    <a:pt x="1337" y="26"/>
                    <a:pt x="1266" y="0"/>
                    <a:pt x="11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495;p76">
              <a:extLst>
                <a:ext uri="{FF2B5EF4-FFF2-40B4-BE49-F238E27FC236}">
                  <a16:creationId xmlns:a16="http://schemas.microsoft.com/office/drawing/2014/main" id="{544FBF42-034F-4C1C-8E1A-4598A68AE883}"/>
                </a:ext>
              </a:extLst>
            </p:cNvPr>
            <p:cNvSpPr/>
            <p:nvPr/>
          </p:nvSpPr>
          <p:spPr>
            <a:xfrm>
              <a:off x="6294450" y="4816900"/>
              <a:ext cx="25100" cy="27700"/>
            </a:xfrm>
            <a:custGeom>
              <a:avLst/>
              <a:gdLst/>
              <a:ahLst/>
              <a:cxnLst/>
              <a:rect l="l" t="t" r="r" b="b"/>
              <a:pathLst>
                <a:path w="1004" h="1108" extrusionOk="0">
                  <a:moveTo>
                    <a:pt x="906" y="1"/>
                  </a:moveTo>
                  <a:cubicBezTo>
                    <a:pt x="764" y="1"/>
                    <a:pt x="497" y="92"/>
                    <a:pt x="305" y="348"/>
                  </a:cubicBezTo>
                  <a:cubicBezTo>
                    <a:pt x="1" y="743"/>
                    <a:pt x="62" y="1108"/>
                    <a:pt x="122" y="1108"/>
                  </a:cubicBezTo>
                  <a:cubicBezTo>
                    <a:pt x="214" y="1108"/>
                    <a:pt x="274" y="804"/>
                    <a:pt x="487" y="500"/>
                  </a:cubicBezTo>
                  <a:cubicBezTo>
                    <a:pt x="730" y="226"/>
                    <a:pt x="1004" y="105"/>
                    <a:pt x="1004" y="44"/>
                  </a:cubicBezTo>
                  <a:cubicBezTo>
                    <a:pt x="1004" y="17"/>
                    <a:pt x="966" y="1"/>
                    <a:pt x="9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496;p76">
              <a:extLst>
                <a:ext uri="{FF2B5EF4-FFF2-40B4-BE49-F238E27FC236}">
                  <a16:creationId xmlns:a16="http://schemas.microsoft.com/office/drawing/2014/main" id="{D807D91A-FDCF-4CBC-BD5C-F9DF58F84738}"/>
                </a:ext>
              </a:extLst>
            </p:cNvPr>
            <p:cNvSpPr/>
            <p:nvPr/>
          </p:nvSpPr>
          <p:spPr>
            <a:xfrm>
              <a:off x="6337000" y="4831375"/>
              <a:ext cx="18275" cy="29950"/>
            </a:xfrm>
            <a:custGeom>
              <a:avLst/>
              <a:gdLst/>
              <a:ahLst/>
              <a:cxnLst/>
              <a:rect l="l" t="t" r="r" b="b"/>
              <a:pathLst>
                <a:path w="731" h="1198" extrusionOk="0">
                  <a:moveTo>
                    <a:pt x="675" y="1"/>
                  </a:moveTo>
                  <a:cubicBezTo>
                    <a:pt x="588" y="1"/>
                    <a:pt x="316" y="180"/>
                    <a:pt x="183" y="499"/>
                  </a:cubicBezTo>
                  <a:cubicBezTo>
                    <a:pt x="1" y="894"/>
                    <a:pt x="92" y="1198"/>
                    <a:pt x="183" y="1198"/>
                  </a:cubicBezTo>
                  <a:cubicBezTo>
                    <a:pt x="244" y="1198"/>
                    <a:pt x="244" y="894"/>
                    <a:pt x="396" y="590"/>
                  </a:cubicBezTo>
                  <a:cubicBezTo>
                    <a:pt x="518" y="286"/>
                    <a:pt x="730" y="73"/>
                    <a:pt x="700" y="12"/>
                  </a:cubicBezTo>
                  <a:cubicBezTo>
                    <a:pt x="696" y="4"/>
                    <a:pt x="687" y="1"/>
                    <a:pt x="6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497;p76">
              <a:extLst>
                <a:ext uri="{FF2B5EF4-FFF2-40B4-BE49-F238E27FC236}">
                  <a16:creationId xmlns:a16="http://schemas.microsoft.com/office/drawing/2014/main" id="{68AF3091-D685-436F-B821-6CD026BA2161}"/>
                </a:ext>
              </a:extLst>
            </p:cNvPr>
            <p:cNvSpPr/>
            <p:nvPr/>
          </p:nvSpPr>
          <p:spPr>
            <a:xfrm>
              <a:off x="6240500" y="4755600"/>
              <a:ext cx="38725" cy="8825"/>
            </a:xfrm>
            <a:custGeom>
              <a:avLst/>
              <a:gdLst/>
              <a:ahLst/>
              <a:cxnLst/>
              <a:rect l="l" t="t" r="r" b="b"/>
              <a:pathLst>
                <a:path w="1549" h="353" extrusionOk="0">
                  <a:moveTo>
                    <a:pt x="849" y="1"/>
                  </a:moveTo>
                  <a:cubicBezTo>
                    <a:pt x="820" y="1"/>
                    <a:pt x="791" y="2"/>
                    <a:pt x="761" y="4"/>
                  </a:cubicBezTo>
                  <a:cubicBezTo>
                    <a:pt x="305" y="34"/>
                    <a:pt x="1" y="277"/>
                    <a:pt x="61" y="338"/>
                  </a:cubicBezTo>
                  <a:cubicBezTo>
                    <a:pt x="67" y="348"/>
                    <a:pt x="79" y="352"/>
                    <a:pt x="99" y="352"/>
                  </a:cubicBezTo>
                  <a:cubicBezTo>
                    <a:pt x="196" y="352"/>
                    <a:pt x="462" y="247"/>
                    <a:pt x="791" y="247"/>
                  </a:cubicBezTo>
                  <a:cubicBezTo>
                    <a:pt x="846" y="242"/>
                    <a:pt x="900" y="240"/>
                    <a:pt x="953" y="240"/>
                  </a:cubicBezTo>
                  <a:cubicBezTo>
                    <a:pt x="1158" y="240"/>
                    <a:pt x="1339" y="268"/>
                    <a:pt x="1439" y="268"/>
                  </a:cubicBezTo>
                  <a:cubicBezTo>
                    <a:pt x="1484" y="268"/>
                    <a:pt x="1512" y="263"/>
                    <a:pt x="1520" y="247"/>
                  </a:cubicBezTo>
                  <a:cubicBezTo>
                    <a:pt x="1549" y="190"/>
                    <a:pt x="1259" y="1"/>
                    <a:pt x="8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498;p76">
              <a:extLst>
                <a:ext uri="{FF2B5EF4-FFF2-40B4-BE49-F238E27FC236}">
                  <a16:creationId xmlns:a16="http://schemas.microsoft.com/office/drawing/2014/main" id="{664C099F-8B04-4818-ABDE-E0C606D575A2}"/>
                </a:ext>
              </a:extLst>
            </p:cNvPr>
            <p:cNvSpPr/>
            <p:nvPr/>
          </p:nvSpPr>
          <p:spPr>
            <a:xfrm>
              <a:off x="6223775" y="4696400"/>
              <a:ext cx="54750" cy="30050"/>
            </a:xfrm>
            <a:custGeom>
              <a:avLst/>
              <a:gdLst/>
              <a:ahLst/>
              <a:cxnLst/>
              <a:rect l="l" t="t" r="r" b="b"/>
              <a:pathLst>
                <a:path w="2190" h="1202" extrusionOk="0">
                  <a:moveTo>
                    <a:pt x="410" y="254"/>
                  </a:moveTo>
                  <a:cubicBezTo>
                    <a:pt x="458" y="254"/>
                    <a:pt x="516" y="262"/>
                    <a:pt x="578" y="274"/>
                  </a:cubicBezTo>
                  <a:cubicBezTo>
                    <a:pt x="730" y="305"/>
                    <a:pt x="852" y="335"/>
                    <a:pt x="974" y="396"/>
                  </a:cubicBezTo>
                  <a:cubicBezTo>
                    <a:pt x="1217" y="487"/>
                    <a:pt x="1430" y="609"/>
                    <a:pt x="1612" y="730"/>
                  </a:cubicBezTo>
                  <a:cubicBezTo>
                    <a:pt x="1826" y="886"/>
                    <a:pt x="1977" y="1029"/>
                    <a:pt x="2067" y="1112"/>
                  </a:cubicBezTo>
                  <a:lnTo>
                    <a:pt x="2067" y="1112"/>
                  </a:lnTo>
                  <a:cubicBezTo>
                    <a:pt x="1872" y="1045"/>
                    <a:pt x="1692" y="999"/>
                    <a:pt x="1490" y="973"/>
                  </a:cubicBezTo>
                  <a:cubicBezTo>
                    <a:pt x="1247" y="913"/>
                    <a:pt x="1034" y="821"/>
                    <a:pt x="791" y="700"/>
                  </a:cubicBezTo>
                  <a:cubicBezTo>
                    <a:pt x="670" y="639"/>
                    <a:pt x="548" y="578"/>
                    <a:pt x="426" y="518"/>
                  </a:cubicBezTo>
                  <a:cubicBezTo>
                    <a:pt x="366" y="487"/>
                    <a:pt x="305" y="426"/>
                    <a:pt x="275" y="396"/>
                  </a:cubicBezTo>
                  <a:cubicBezTo>
                    <a:pt x="275" y="335"/>
                    <a:pt x="214" y="366"/>
                    <a:pt x="275" y="305"/>
                  </a:cubicBezTo>
                  <a:cubicBezTo>
                    <a:pt x="292" y="269"/>
                    <a:pt x="341" y="254"/>
                    <a:pt x="410" y="254"/>
                  </a:cubicBezTo>
                  <a:close/>
                  <a:moveTo>
                    <a:pt x="366" y="1"/>
                  </a:moveTo>
                  <a:cubicBezTo>
                    <a:pt x="244" y="31"/>
                    <a:pt x="123" y="62"/>
                    <a:pt x="62" y="183"/>
                  </a:cubicBezTo>
                  <a:cubicBezTo>
                    <a:pt x="1" y="305"/>
                    <a:pt x="1" y="457"/>
                    <a:pt x="92" y="548"/>
                  </a:cubicBezTo>
                  <a:cubicBezTo>
                    <a:pt x="153" y="609"/>
                    <a:pt x="244" y="670"/>
                    <a:pt x="305" y="730"/>
                  </a:cubicBezTo>
                  <a:cubicBezTo>
                    <a:pt x="457" y="791"/>
                    <a:pt x="578" y="882"/>
                    <a:pt x="730" y="943"/>
                  </a:cubicBezTo>
                  <a:cubicBezTo>
                    <a:pt x="974" y="1034"/>
                    <a:pt x="1217" y="1095"/>
                    <a:pt x="1460" y="1156"/>
                  </a:cubicBezTo>
                  <a:cubicBezTo>
                    <a:pt x="1582" y="1186"/>
                    <a:pt x="1703" y="1201"/>
                    <a:pt x="1825" y="1201"/>
                  </a:cubicBezTo>
                  <a:cubicBezTo>
                    <a:pt x="1927" y="1201"/>
                    <a:pt x="2029" y="1191"/>
                    <a:pt x="2131" y="1169"/>
                  </a:cubicBezTo>
                  <a:lnTo>
                    <a:pt x="2131" y="1169"/>
                  </a:lnTo>
                  <a:cubicBezTo>
                    <a:pt x="2145" y="1180"/>
                    <a:pt x="2154" y="1186"/>
                    <a:pt x="2159" y="1186"/>
                  </a:cubicBezTo>
                  <a:cubicBezTo>
                    <a:pt x="2163" y="1182"/>
                    <a:pt x="2165" y="1174"/>
                    <a:pt x="2163" y="1162"/>
                  </a:cubicBezTo>
                  <a:lnTo>
                    <a:pt x="2163" y="1162"/>
                  </a:lnTo>
                  <a:cubicBezTo>
                    <a:pt x="2172" y="1160"/>
                    <a:pt x="2181" y="1158"/>
                    <a:pt x="2189" y="1156"/>
                  </a:cubicBezTo>
                  <a:cubicBezTo>
                    <a:pt x="2179" y="1152"/>
                    <a:pt x="2169" y="1148"/>
                    <a:pt x="2159" y="1144"/>
                  </a:cubicBezTo>
                  <a:lnTo>
                    <a:pt x="2159" y="1144"/>
                  </a:lnTo>
                  <a:cubicBezTo>
                    <a:pt x="2133" y="1057"/>
                    <a:pt x="2002" y="853"/>
                    <a:pt x="1734" y="609"/>
                  </a:cubicBezTo>
                  <a:cubicBezTo>
                    <a:pt x="1521" y="426"/>
                    <a:pt x="1308" y="305"/>
                    <a:pt x="1065" y="183"/>
                  </a:cubicBezTo>
                  <a:cubicBezTo>
                    <a:pt x="943" y="122"/>
                    <a:pt x="791" y="92"/>
                    <a:pt x="639" y="31"/>
                  </a:cubicBezTo>
                  <a:cubicBezTo>
                    <a:pt x="548" y="31"/>
                    <a:pt x="457" y="1"/>
                    <a:pt x="3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499;p76">
              <a:extLst>
                <a:ext uri="{FF2B5EF4-FFF2-40B4-BE49-F238E27FC236}">
                  <a16:creationId xmlns:a16="http://schemas.microsoft.com/office/drawing/2014/main" id="{0C82191C-7306-40AE-BB62-D9888FD46825}"/>
                </a:ext>
              </a:extLst>
            </p:cNvPr>
            <p:cNvSpPr/>
            <p:nvPr/>
          </p:nvSpPr>
          <p:spPr>
            <a:xfrm>
              <a:off x="6270150" y="4670575"/>
              <a:ext cx="28125" cy="57025"/>
            </a:xfrm>
            <a:custGeom>
              <a:avLst/>
              <a:gdLst/>
              <a:ahLst/>
              <a:cxnLst/>
              <a:rect l="l" t="t" r="r" b="b"/>
              <a:pathLst>
                <a:path w="1125" h="2281" extrusionOk="0">
                  <a:moveTo>
                    <a:pt x="730" y="0"/>
                  </a:moveTo>
                  <a:cubicBezTo>
                    <a:pt x="517" y="31"/>
                    <a:pt x="365" y="183"/>
                    <a:pt x="304" y="395"/>
                  </a:cubicBezTo>
                  <a:cubicBezTo>
                    <a:pt x="91" y="760"/>
                    <a:pt x="0" y="1186"/>
                    <a:pt x="30" y="1581"/>
                  </a:cubicBezTo>
                  <a:cubicBezTo>
                    <a:pt x="30" y="1824"/>
                    <a:pt x="91" y="2067"/>
                    <a:pt x="243" y="2280"/>
                  </a:cubicBezTo>
                  <a:cubicBezTo>
                    <a:pt x="274" y="2250"/>
                    <a:pt x="182" y="2006"/>
                    <a:pt x="213" y="1581"/>
                  </a:cubicBezTo>
                  <a:cubicBezTo>
                    <a:pt x="213" y="1338"/>
                    <a:pt x="274" y="1095"/>
                    <a:pt x="334" y="851"/>
                  </a:cubicBezTo>
                  <a:cubicBezTo>
                    <a:pt x="395" y="730"/>
                    <a:pt x="426" y="608"/>
                    <a:pt x="517" y="487"/>
                  </a:cubicBezTo>
                  <a:cubicBezTo>
                    <a:pt x="547" y="365"/>
                    <a:pt x="699" y="274"/>
                    <a:pt x="760" y="244"/>
                  </a:cubicBezTo>
                  <a:cubicBezTo>
                    <a:pt x="790" y="244"/>
                    <a:pt x="851" y="365"/>
                    <a:pt x="882" y="487"/>
                  </a:cubicBezTo>
                  <a:cubicBezTo>
                    <a:pt x="912" y="639"/>
                    <a:pt x="912" y="760"/>
                    <a:pt x="882" y="912"/>
                  </a:cubicBezTo>
                  <a:cubicBezTo>
                    <a:pt x="882" y="1155"/>
                    <a:pt x="790" y="1368"/>
                    <a:pt x="669" y="1581"/>
                  </a:cubicBezTo>
                  <a:cubicBezTo>
                    <a:pt x="486" y="1915"/>
                    <a:pt x="243" y="2067"/>
                    <a:pt x="243" y="2098"/>
                  </a:cubicBezTo>
                  <a:cubicBezTo>
                    <a:pt x="247" y="2101"/>
                    <a:pt x="254" y="2103"/>
                    <a:pt x="263" y="2103"/>
                  </a:cubicBezTo>
                  <a:cubicBezTo>
                    <a:pt x="337" y="2103"/>
                    <a:pt x="579" y="1994"/>
                    <a:pt x="821" y="1672"/>
                  </a:cubicBezTo>
                  <a:cubicBezTo>
                    <a:pt x="973" y="1459"/>
                    <a:pt x="1064" y="1186"/>
                    <a:pt x="1094" y="943"/>
                  </a:cubicBezTo>
                  <a:cubicBezTo>
                    <a:pt x="1125" y="760"/>
                    <a:pt x="1125" y="608"/>
                    <a:pt x="1094" y="456"/>
                  </a:cubicBezTo>
                  <a:cubicBezTo>
                    <a:pt x="1094" y="365"/>
                    <a:pt x="1064" y="274"/>
                    <a:pt x="1034" y="183"/>
                  </a:cubicBezTo>
                  <a:cubicBezTo>
                    <a:pt x="973" y="92"/>
                    <a:pt x="851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500;p76">
              <a:extLst>
                <a:ext uri="{FF2B5EF4-FFF2-40B4-BE49-F238E27FC236}">
                  <a16:creationId xmlns:a16="http://schemas.microsoft.com/office/drawing/2014/main" id="{FB0CDCC7-735F-438A-B71D-2493B3BF1F9F}"/>
                </a:ext>
              </a:extLst>
            </p:cNvPr>
            <p:cNvSpPr/>
            <p:nvPr/>
          </p:nvSpPr>
          <p:spPr>
            <a:xfrm>
              <a:off x="5568750" y="4617375"/>
              <a:ext cx="353375" cy="311575"/>
            </a:xfrm>
            <a:custGeom>
              <a:avLst/>
              <a:gdLst/>
              <a:ahLst/>
              <a:cxnLst/>
              <a:rect l="l" t="t" r="r" b="b"/>
              <a:pathLst>
                <a:path w="14135" h="12463" extrusionOk="0">
                  <a:moveTo>
                    <a:pt x="1399" y="1"/>
                  </a:moveTo>
                  <a:lnTo>
                    <a:pt x="1" y="11247"/>
                  </a:lnTo>
                  <a:lnTo>
                    <a:pt x="14013" y="12463"/>
                  </a:lnTo>
                  <a:cubicBezTo>
                    <a:pt x="14135" y="11125"/>
                    <a:pt x="7174" y="8086"/>
                    <a:pt x="7174" y="8086"/>
                  </a:cubicBezTo>
                  <a:lnTo>
                    <a:pt x="8390" y="9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501;p76">
              <a:extLst>
                <a:ext uri="{FF2B5EF4-FFF2-40B4-BE49-F238E27FC236}">
                  <a16:creationId xmlns:a16="http://schemas.microsoft.com/office/drawing/2014/main" id="{1FF57E8E-A972-4803-A8F7-6AC1E99F68B7}"/>
                </a:ext>
              </a:extLst>
            </p:cNvPr>
            <p:cNvSpPr/>
            <p:nvPr/>
          </p:nvSpPr>
          <p:spPr>
            <a:xfrm>
              <a:off x="5629550" y="4790375"/>
              <a:ext cx="28900" cy="27650"/>
            </a:xfrm>
            <a:custGeom>
              <a:avLst/>
              <a:gdLst/>
              <a:ahLst/>
              <a:cxnLst/>
              <a:rect l="l" t="t" r="r" b="b"/>
              <a:pathLst>
                <a:path w="1156" h="1106" extrusionOk="0">
                  <a:moveTo>
                    <a:pt x="561" y="0"/>
                  </a:moveTo>
                  <a:cubicBezTo>
                    <a:pt x="527" y="0"/>
                    <a:pt x="492" y="4"/>
                    <a:pt x="456" y="11"/>
                  </a:cubicBezTo>
                  <a:lnTo>
                    <a:pt x="517" y="11"/>
                  </a:lnTo>
                  <a:cubicBezTo>
                    <a:pt x="213" y="72"/>
                    <a:pt x="1" y="315"/>
                    <a:pt x="31" y="619"/>
                  </a:cubicBezTo>
                  <a:cubicBezTo>
                    <a:pt x="61" y="892"/>
                    <a:pt x="335" y="1105"/>
                    <a:pt x="608" y="1105"/>
                  </a:cubicBezTo>
                  <a:cubicBezTo>
                    <a:pt x="943" y="1044"/>
                    <a:pt x="1156" y="771"/>
                    <a:pt x="1125" y="467"/>
                  </a:cubicBezTo>
                  <a:cubicBezTo>
                    <a:pt x="1071" y="198"/>
                    <a:pt x="827" y="0"/>
                    <a:pt x="56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502;p76">
              <a:extLst>
                <a:ext uri="{FF2B5EF4-FFF2-40B4-BE49-F238E27FC236}">
                  <a16:creationId xmlns:a16="http://schemas.microsoft.com/office/drawing/2014/main" id="{6C316925-96B5-4F22-BD8B-26C6A21FBFF1}"/>
                </a:ext>
              </a:extLst>
            </p:cNvPr>
            <p:cNvSpPr/>
            <p:nvPr/>
          </p:nvSpPr>
          <p:spPr>
            <a:xfrm>
              <a:off x="5568750" y="4870425"/>
              <a:ext cx="352625" cy="59300"/>
            </a:xfrm>
            <a:custGeom>
              <a:avLst/>
              <a:gdLst/>
              <a:ahLst/>
              <a:cxnLst/>
              <a:rect l="l" t="t" r="r" b="b"/>
              <a:pathLst>
                <a:path w="14105" h="2372" extrusionOk="0">
                  <a:moveTo>
                    <a:pt x="153" y="0"/>
                  </a:moveTo>
                  <a:lnTo>
                    <a:pt x="1" y="1125"/>
                  </a:lnTo>
                  <a:lnTo>
                    <a:pt x="14044" y="2371"/>
                  </a:lnTo>
                  <a:cubicBezTo>
                    <a:pt x="14104" y="1946"/>
                    <a:pt x="13405" y="1399"/>
                    <a:pt x="13405" y="1399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503;p76">
              <a:extLst>
                <a:ext uri="{FF2B5EF4-FFF2-40B4-BE49-F238E27FC236}">
                  <a16:creationId xmlns:a16="http://schemas.microsoft.com/office/drawing/2014/main" id="{B6A47A48-0D49-4021-BCE6-CDBFD1330C4A}"/>
                </a:ext>
              </a:extLst>
            </p:cNvPr>
            <p:cNvSpPr/>
            <p:nvPr/>
          </p:nvSpPr>
          <p:spPr>
            <a:xfrm>
              <a:off x="5718450" y="4816500"/>
              <a:ext cx="36175" cy="18300"/>
            </a:xfrm>
            <a:custGeom>
              <a:avLst/>
              <a:gdLst/>
              <a:ahLst/>
              <a:cxnLst/>
              <a:rect l="l" t="t" r="r" b="b"/>
              <a:pathLst>
                <a:path w="1447" h="732" extrusionOk="0">
                  <a:moveTo>
                    <a:pt x="1129" y="0"/>
                  </a:moveTo>
                  <a:cubicBezTo>
                    <a:pt x="985" y="0"/>
                    <a:pt x="802" y="30"/>
                    <a:pt x="609" y="121"/>
                  </a:cubicBezTo>
                  <a:cubicBezTo>
                    <a:pt x="183" y="303"/>
                    <a:pt x="1" y="698"/>
                    <a:pt x="62" y="729"/>
                  </a:cubicBezTo>
                  <a:cubicBezTo>
                    <a:pt x="65" y="730"/>
                    <a:pt x="68" y="731"/>
                    <a:pt x="72" y="731"/>
                  </a:cubicBezTo>
                  <a:cubicBezTo>
                    <a:pt x="145" y="731"/>
                    <a:pt x="354" y="478"/>
                    <a:pt x="700" y="334"/>
                  </a:cubicBezTo>
                  <a:cubicBezTo>
                    <a:pt x="1065" y="151"/>
                    <a:pt x="1429" y="151"/>
                    <a:pt x="1429" y="90"/>
                  </a:cubicBezTo>
                  <a:cubicBezTo>
                    <a:pt x="1447" y="56"/>
                    <a:pt x="1324" y="0"/>
                    <a:pt x="11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504;p76">
              <a:extLst>
                <a:ext uri="{FF2B5EF4-FFF2-40B4-BE49-F238E27FC236}">
                  <a16:creationId xmlns:a16="http://schemas.microsoft.com/office/drawing/2014/main" id="{ACFED672-9932-4A0A-85A7-40DCE2E5C881}"/>
                </a:ext>
              </a:extLst>
            </p:cNvPr>
            <p:cNvSpPr/>
            <p:nvPr/>
          </p:nvSpPr>
          <p:spPr>
            <a:xfrm>
              <a:off x="5761775" y="4837725"/>
              <a:ext cx="27375" cy="25125"/>
            </a:xfrm>
            <a:custGeom>
              <a:avLst/>
              <a:gdLst/>
              <a:ahLst/>
              <a:cxnLst/>
              <a:rect l="l" t="t" r="r" b="b"/>
              <a:pathLst>
                <a:path w="1095" h="1005" extrusionOk="0">
                  <a:moveTo>
                    <a:pt x="995" y="0"/>
                  </a:moveTo>
                  <a:cubicBezTo>
                    <a:pt x="856" y="0"/>
                    <a:pt x="596" y="65"/>
                    <a:pt x="365" y="275"/>
                  </a:cubicBezTo>
                  <a:cubicBezTo>
                    <a:pt x="0" y="579"/>
                    <a:pt x="0" y="974"/>
                    <a:pt x="61" y="1004"/>
                  </a:cubicBezTo>
                  <a:cubicBezTo>
                    <a:pt x="152" y="1004"/>
                    <a:pt x="244" y="700"/>
                    <a:pt x="517" y="457"/>
                  </a:cubicBezTo>
                  <a:cubicBezTo>
                    <a:pt x="791" y="184"/>
                    <a:pt x="1095" y="123"/>
                    <a:pt x="1095" y="32"/>
                  </a:cubicBezTo>
                  <a:cubicBezTo>
                    <a:pt x="1095" y="13"/>
                    <a:pt x="1057" y="0"/>
                    <a:pt x="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505;p76">
              <a:extLst>
                <a:ext uri="{FF2B5EF4-FFF2-40B4-BE49-F238E27FC236}">
                  <a16:creationId xmlns:a16="http://schemas.microsoft.com/office/drawing/2014/main" id="{1CB35666-ED6D-4219-A047-4297E37E04BA}"/>
                </a:ext>
              </a:extLst>
            </p:cNvPr>
            <p:cNvSpPr/>
            <p:nvPr/>
          </p:nvSpPr>
          <p:spPr>
            <a:xfrm>
              <a:off x="5801275" y="4857825"/>
              <a:ext cx="21325" cy="27825"/>
            </a:xfrm>
            <a:custGeom>
              <a:avLst/>
              <a:gdLst/>
              <a:ahLst/>
              <a:cxnLst/>
              <a:rect l="l" t="t" r="r" b="b"/>
              <a:pathLst>
                <a:path w="853" h="1113" extrusionOk="0">
                  <a:moveTo>
                    <a:pt x="776" y="1"/>
                  </a:moveTo>
                  <a:cubicBezTo>
                    <a:pt x="671" y="1"/>
                    <a:pt x="417" y="116"/>
                    <a:pt x="244" y="413"/>
                  </a:cubicBezTo>
                  <a:cubicBezTo>
                    <a:pt x="1" y="748"/>
                    <a:pt x="62" y="1112"/>
                    <a:pt x="123" y="1112"/>
                  </a:cubicBezTo>
                  <a:cubicBezTo>
                    <a:pt x="183" y="1112"/>
                    <a:pt x="244" y="839"/>
                    <a:pt x="426" y="535"/>
                  </a:cubicBezTo>
                  <a:cubicBezTo>
                    <a:pt x="609" y="261"/>
                    <a:pt x="852" y="109"/>
                    <a:pt x="822" y="18"/>
                  </a:cubicBezTo>
                  <a:cubicBezTo>
                    <a:pt x="816" y="7"/>
                    <a:pt x="800" y="1"/>
                    <a:pt x="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506;p76">
              <a:extLst>
                <a:ext uri="{FF2B5EF4-FFF2-40B4-BE49-F238E27FC236}">
                  <a16:creationId xmlns:a16="http://schemas.microsoft.com/office/drawing/2014/main" id="{C99AD018-6292-4FA3-A91C-0D5E034069C3}"/>
                </a:ext>
              </a:extLst>
            </p:cNvPr>
            <p:cNvSpPr/>
            <p:nvPr/>
          </p:nvSpPr>
          <p:spPr>
            <a:xfrm>
              <a:off x="5720025" y="4768525"/>
              <a:ext cx="37975" cy="8875"/>
            </a:xfrm>
            <a:custGeom>
              <a:avLst/>
              <a:gdLst/>
              <a:ahLst/>
              <a:cxnLst/>
              <a:rect l="l" t="t" r="r" b="b"/>
              <a:pathLst>
                <a:path w="1519" h="355" extrusionOk="0">
                  <a:moveTo>
                    <a:pt x="695" y="0"/>
                  </a:moveTo>
                  <a:cubicBezTo>
                    <a:pt x="264" y="0"/>
                    <a:pt x="1" y="190"/>
                    <a:pt x="29" y="247"/>
                  </a:cubicBezTo>
                  <a:cubicBezTo>
                    <a:pt x="29" y="262"/>
                    <a:pt x="52" y="268"/>
                    <a:pt x="93" y="268"/>
                  </a:cubicBezTo>
                  <a:cubicBezTo>
                    <a:pt x="185" y="268"/>
                    <a:pt x="367" y="240"/>
                    <a:pt x="585" y="240"/>
                  </a:cubicBezTo>
                  <a:cubicBezTo>
                    <a:pt x="641" y="240"/>
                    <a:pt x="699" y="242"/>
                    <a:pt x="758" y="247"/>
                  </a:cubicBezTo>
                  <a:cubicBezTo>
                    <a:pt x="1052" y="271"/>
                    <a:pt x="1306" y="355"/>
                    <a:pt x="1426" y="355"/>
                  </a:cubicBezTo>
                  <a:cubicBezTo>
                    <a:pt x="1455" y="355"/>
                    <a:pt x="1476" y="350"/>
                    <a:pt x="1488" y="338"/>
                  </a:cubicBezTo>
                  <a:cubicBezTo>
                    <a:pt x="1518" y="307"/>
                    <a:pt x="1245" y="64"/>
                    <a:pt x="789" y="3"/>
                  </a:cubicBezTo>
                  <a:cubicBezTo>
                    <a:pt x="757" y="1"/>
                    <a:pt x="725" y="0"/>
                    <a:pt x="6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507;p76">
              <a:extLst>
                <a:ext uri="{FF2B5EF4-FFF2-40B4-BE49-F238E27FC236}">
                  <a16:creationId xmlns:a16="http://schemas.microsoft.com/office/drawing/2014/main" id="{83B03B9B-52D6-45F2-9252-FA5AA1233C86}"/>
                </a:ext>
              </a:extLst>
            </p:cNvPr>
            <p:cNvSpPr/>
            <p:nvPr/>
          </p:nvSpPr>
          <p:spPr>
            <a:xfrm>
              <a:off x="5710100" y="4706850"/>
              <a:ext cx="51700" cy="35175"/>
            </a:xfrm>
            <a:custGeom>
              <a:avLst/>
              <a:gdLst/>
              <a:ahLst/>
              <a:cxnLst/>
              <a:rect l="l" t="t" r="r" b="b"/>
              <a:pathLst>
                <a:path w="2068" h="1407" extrusionOk="0">
                  <a:moveTo>
                    <a:pt x="407" y="236"/>
                  </a:moveTo>
                  <a:cubicBezTo>
                    <a:pt x="464" y="236"/>
                    <a:pt x="532" y="252"/>
                    <a:pt x="608" y="282"/>
                  </a:cubicBezTo>
                  <a:cubicBezTo>
                    <a:pt x="730" y="343"/>
                    <a:pt x="852" y="403"/>
                    <a:pt x="973" y="464"/>
                  </a:cubicBezTo>
                  <a:cubicBezTo>
                    <a:pt x="1186" y="586"/>
                    <a:pt x="1399" y="738"/>
                    <a:pt x="1551" y="890"/>
                  </a:cubicBezTo>
                  <a:cubicBezTo>
                    <a:pt x="1717" y="1057"/>
                    <a:pt x="1829" y="1196"/>
                    <a:pt x="1901" y="1288"/>
                  </a:cubicBezTo>
                  <a:lnTo>
                    <a:pt x="1901" y="1288"/>
                  </a:lnTo>
                  <a:cubicBezTo>
                    <a:pt x="1742" y="1209"/>
                    <a:pt x="1579" y="1148"/>
                    <a:pt x="1399" y="1103"/>
                  </a:cubicBezTo>
                  <a:cubicBezTo>
                    <a:pt x="1186" y="1011"/>
                    <a:pt x="973" y="890"/>
                    <a:pt x="760" y="768"/>
                  </a:cubicBezTo>
                  <a:cubicBezTo>
                    <a:pt x="639" y="677"/>
                    <a:pt x="548" y="586"/>
                    <a:pt x="426" y="495"/>
                  </a:cubicBezTo>
                  <a:cubicBezTo>
                    <a:pt x="365" y="464"/>
                    <a:pt x="335" y="403"/>
                    <a:pt x="274" y="373"/>
                  </a:cubicBezTo>
                  <a:cubicBezTo>
                    <a:pt x="274" y="312"/>
                    <a:pt x="244" y="373"/>
                    <a:pt x="274" y="282"/>
                  </a:cubicBezTo>
                  <a:cubicBezTo>
                    <a:pt x="304" y="252"/>
                    <a:pt x="350" y="236"/>
                    <a:pt x="407" y="236"/>
                  </a:cubicBezTo>
                  <a:close/>
                  <a:moveTo>
                    <a:pt x="359" y="0"/>
                  </a:moveTo>
                  <a:cubicBezTo>
                    <a:pt x="261" y="0"/>
                    <a:pt x="166" y="50"/>
                    <a:pt x="92" y="100"/>
                  </a:cubicBezTo>
                  <a:cubicBezTo>
                    <a:pt x="0" y="221"/>
                    <a:pt x="0" y="373"/>
                    <a:pt x="92" y="495"/>
                  </a:cubicBezTo>
                  <a:cubicBezTo>
                    <a:pt x="152" y="555"/>
                    <a:pt x="213" y="616"/>
                    <a:pt x="274" y="677"/>
                  </a:cubicBezTo>
                  <a:cubicBezTo>
                    <a:pt x="396" y="768"/>
                    <a:pt x="548" y="859"/>
                    <a:pt x="669" y="951"/>
                  </a:cubicBezTo>
                  <a:cubicBezTo>
                    <a:pt x="882" y="1072"/>
                    <a:pt x="1125" y="1194"/>
                    <a:pt x="1368" y="1285"/>
                  </a:cubicBezTo>
                  <a:cubicBezTo>
                    <a:pt x="1528" y="1353"/>
                    <a:pt x="1705" y="1388"/>
                    <a:pt x="1885" y="1388"/>
                  </a:cubicBezTo>
                  <a:cubicBezTo>
                    <a:pt x="1917" y="1388"/>
                    <a:pt x="1948" y="1387"/>
                    <a:pt x="1979" y="1385"/>
                  </a:cubicBezTo>
                  <a:lnTo>
                    <a:pt x="1979" y="1385"/>
                  </a:lnTo>
                  <a:cubicBezTo>
                    <a:pt x="1992" y="1399"/>
                    <a:pt x="2001" y="1407"/>
                    <a:pt x="2007" y="1407"/>
                  </a:cubicBezTo>
                  <a:cubicBezTo>
                    <a:pt x="2006" y="1399"/>
                    <a:pt x="2004" y="1391"/>
                    <a:pt x="2003" y="1383"/>
                  </a:cubicBezTo>
                  <a:lnTo>
                    <a:pt x="2003" y="1383"/>
                  </a:lnTo>
                  <a:cubicBezTo>
                    <a:pt x="2025" y="1381"/>
                    <a:pt x="2046" y="1379"/>
                    <a:pt x="2067" y="1376"/>
                  </a:cubicBezTo>
                  <a:cubicBezTo>
                    <a:pt x="2043" y="1362"/>
                    <a:pt x="2019" y="1349"/>
                    <a:pt x="1995" y="1336"/>
                  </a:cubicBezTo>
                  <a:lnTo>
                    <a:pt x="1995" y="1336"/>
                  </a:lnTo>
                  <a:cubicBezTo>
                    <a:pt x="1952" y="1122"/>
                    <a:pt x="1837" y="933"/>
                    <a:pt x="1672" y="768"/>
                  </a:cubicBezTo>
                  <a:cubicBezTo>
                    <a:pt x="1520" y="586"/>
                    <a:pt x="1307" y="403"/>
                    <a:pt x="1095" y="282"/>
                  </a:cubicBezTo>
                  <a:cubicBezTo>
                    <a:pt x="973" y="191"/>
                    <a:pt x="821" y="130"/>
                    <a:pt x="669" y="69"/>
                  </a:cubicBezTo>
                  <a:cubicBezTo>
                    <a:pt x="608" y="39"/>
                    <a:pt x="517" y="8"/>
                    <a:pt x="426" y="8"/>
                  </a:cubicBezTo>
                  <a:cubicBezTo>
                    <a:pt x="404" y="3"/>
                    <a:pt x="381" y="0"/>
                    <a:pt x="3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508;p76">
              <a:extLst>
                <a:ext uri="{FF2B5EF4-FFF2-40B4-BE49-F238E27FC236}">
                  <a16:creationId xmlns:a16="http://schemas.microsoft.com/office/drawing/2014/main" id="{CE188745-696B-4049-A34A-EA00ACDB763A}"/>
                </a:ext>
              </a:extLst>
            </p:cNvPr>
            <p:cNvSpPr/>
            <p:nvPr/>
          </p:nvSpPr>
          <p:spPr>
            <a:xfrm>
              <a:off x="5755700" y="4689575"/>
              <a:ext cx="31925" cy="53975"/>
            </a:xfrm>
            <a:custGeom>
              <a:avLst/>
              <a:gdLst/>
              <a:ahLst/>
              <a:cxnLst/>
              <a:rect l="l" t="t" r="r" b="b"/>
              <a:pathLst>
                <a:path w="1277" h="2159" extrusionOk="0">
                  <a:moveTo>
                    <a:pt x="973" y="0"/>
                  </a:moveTo>
                  <a:cubicBezTo>
                    <a:pt x="760" y="0"/>
                    <a:pt x="578" y="122"/>
                    <a:pt x="487" y="304"/>
                  </a:cubicBezTo>
                  <a:cubicBezTo>
                    <a:pt x="395" y="426"/>
                    <a:pt x="304" y="547"/>
                    <a:pt x="243" y="699"/>
                  </a:cubicBezTo>
                  <a:cubicBezTo>
                    <a:pt x="122" y="943"/>
                    <a:pt x="61" y="1186"/>
                    <a:pt x="61" y="1459"/>
                  </a:cubicBezTo>
                  <a:cubicBezTo>
                    <a:pt x="0" y="1702"/>
                    <a:pt x="31" y="1946"/>
                    <a:pt x="152" y="2158"/>
                  </a:cubicBezTo>
                  <a:cubicBezTo>
                    <a:pt x="183" y="2128"/>
                    <a:pt x="152" y="1885"/>
                    <a:pt x="213" y="1459"/>
                  </a:cubicBezTo>
                  <a:cubicBezTo>
                    <a:pt x="274" y="1216"/>
                    <a:pt x="335" y="1003"/>
                    <a:pt x="426" y="791"/>
                  </a:cubicBezTo>
                  <a:cubicBezTo>
                    <a:pt x="517" y="669"/>
                    <a:pt x="578" y="547"/>
                    <a:pt x="669" y="426"/>
                  </a:cubicBezTo>
                  <a:cubicBezTo>
                    <a:pt x="730" y="304"/>
                    <a:pt x="882" y="243"/>
                    <a:pt x="942" y="213"/>
                  </a:cubicBezTo>
                  <a:cubicBezTo>
                    <a:pt x="1003" y="213"/>
                    <a:pt x="1034" y="335"/>
                    <a:pt x="1034" y="487"/>
                  </a:cubicBezTo>
                  <a:cubicBezTo>
                    <a:pt x="1034" y="639"/>
                    <a:pt x="1034" y="760"/>
                    <a:pt x="1003" y="912"/>
                  </a:cubicBezTo>
                  <a:cubicBezTo>
                    <a:pt x="942" y="1125"/>
                    <a:pt x="851" y="1338"/>
                    <a:pt x="699" y="1520"/>
                  </a:cubicBezTo>
                  <a:cubicBezTo>
                    <a:pt x="426" y="1854"/>
                    <a:pt x="213" y="1976"/>
                    <a:pt x="213" y="2006"/>
                  </a:cubicBezTo>
                  <a:cubicBezTo>
                    <a:pt x="213" y="2011"/>
                    <a:pt x="219" y="2013"/>
                    <a:pt x="230" y="2013"/>
                  </a:cubicBezTo>
                  <a:cubicBezTo>
                    <a:pt x="294" y="2013"/>
                    <a:pt x="535" y="1927"/>
                    <a:pt x="821" y="1642"/>
                  </a:cubicBezTo>
                  <a:cubicBezTo>
                    <a:pt x="1125" y="1338"/>
                    <a:pt x="1277" y="912"/>
                    <a:pt x="1277" y="517"/>
                  </a:cubicBezTo>
                  <a:cubicBezTo>
                    <a:pt x="1277" y="426"/>
                    <a:pt x="1246" y="335"/>
                    <a:pt x="1246" y="243"/>
                  </a:cubicBezTo>
                  <a:cubicBezTo>
                    <a:pt x="1186" y="122"/>
                    <a:pt x="1094" y="31"/>
                    <a:pt x="9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509;p76">
              <a:extLst>
                <a:ext uri="{FF2B5EF4-FFF2-40B4-BE49-F238E27FC236}">
                  <a16:creationId xmlns:a16="http://schemas.microsoft.com/office/drawing/2014/main" id="{4791AF7B-7668-4002-8BC9-8B7F0773C637}"/>
                </a:ext>
              </a:extLst>
            </p:cNvPr>
            <p:cNvSpPr/>
            <p:nvPr/>
          </p:nvSpPr>
          <p:spPr>
            <a:xfrm>
              <a:off x="5575600" y="2836950"/>
              <a:ext cx="742450" cy="1929400"/>
            </a:xfrm>
            <a:custGeom>
              <a:avLst/>
              <a:gdLst/>
              <a:ahLst/>
              <a:cxnLst/>
              <a:rect l="l" t="t" r="r" b="b"/>
              <a:pathLst>
                <a:path w="29698" h="77176" extrusionOk="0">
                  <a:moveTo>
                    <a:pt x="16171" y="1"/>
                  </a:moveTo>
                  <a:lnTo>
                    <a:pt x="3921" y="426"/>
                  </a:lnTo>
                  <a:cubicBezTo>
                    <a:pt x="3830" y="426"/>
                    <a:pt x="0" y="77175"/>
                    <a:pt x="0" y="77175"/>
                  </a:cubicBezTo>
                  <a:lnTo>
                    <a:pt x="10639" y="77175"/>
                  </a:lnTo>
                  <a:lnTo>
                    <a:pt x="13770" y="41764"/>
                  </a:lnTo>
                  <a:lnTo>
                    <a:pt x="16384" y="13041"/>
                  </a:lnTo>
                  <a:lnTo>
                    <a:pt x="17995" y="39637"/>
                  </a:lnTo>
                  <a:lnTo>
                    <a:pt x="19940" y="77084"/>
                  </a:lnTo>
                  <a:lnTo>
                    <a:pt x="29697" y="76750"/>
                  </a:lnTo>
                  <a:lnTo>
                    <a:pt x="2881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510;p76">
              <a:extLst>
                <a:ext uri="{FF2B5EF4-FFF2-40B4-BE49-F238E27FC236}">
                  <a16:creationId xmlns:a16="http://schemas.microsoft.com/office/drawing/2014/main" id="{57816BE1-75BE-4972-8EB3-F620370D0A4E}"/>
                </a:ext>
              </a:extLst>
            </p:cNvPr>
            <p:cNvSpPr/>
            <p:nvPr/>
          </p:nvSpPr>
          <p:spPr>
            <a:xfrm>
              <a:off x="5794450" y="1305475"/>
              <a:ext cx="344250" cy="657625"/>
            </a:xfrm>
            <a:custGeom>
              <a:avLst/>
              <a:gdLst/>
              <a:ahLst/>
              <a:cxnLst/>
              <a:rect l="l" t="t" r="r" b="b"/>
              <a:pathLst>
                <a:path w="13770" h="26305" extrusionOk="0">
                  <a:moveTo>
                    <a:pt x="6814" y="1"/>
                  </a:moveTo>
                  <a:cubicBezTo>
                    <a:pt x="6681" y="1"/>
                    <a:pt x="6548" y="5"/>
                    <a:pt x="6414" y="13"/>
                  </a:cubicBezTo>
                  <a:cubicBezTo>
                    <a:pt x="2766" y="226"/>
                    <a:pt x="0" y="3417"/>
                    <a:pt x="304" y="7065"/>
                  </a:cubicBezTo>
                  <a:lnTo>
                    <a:pt x="1763" y="23964"/>
                  </a:lnTo>
                  <a:lnTo>
                    <a:pt x="5745" y="26305"/>
                  </a:lnTo>
                  <a:lnTo>
                    <a:pt x="10153" y="24147"/>
                  </a:lnTo>
                  <a:cubicBezTo>
                    <a:pt x="10213" y="23174"/>
                    <a:pt x="10213" y="18463"/>
                    <a:pt x="10213" y="18463"/>
                  </a:cubicBezTo>
                  <a:cubicBezTo>
                    <a:pt x="10213" y="18463"/>
                    <a:pt x="13739" y="17916"/>
                    <a:pt x="13770" y="14390"/>
                  </a:cubicBezTo>
                  <a:cubicBezTo>
                    <a:pt x="13770" y="12688"/>
                    <a:pt x="13557" y="9162"/>
                    <a:pt x="13283" y="5970"/>
                  </a:cubicBezTo>
                  <a:cubicBezTo>
                    <a:pt x="13020" y="2577"/>
                    <a:pt x="10196" y="1"/>
                    <a:pt x="681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511;p76">
              <a:extLst>
                <a:ext uri="{FF2B5EF4-FFF2-40B4-BE49-F238E27FC236}">
                  <a16:creationId xmlns:a16="http://schemas.microsoft.com/office/drawing/2014/main" id="{EE19F631-FCDF-4ECE-908A-DC215FC337B5}"/>
                </a:ext>
              </a:extLst>
            </p:cNvPr>
            <p:cNvSpPr/>
            <p:nvPr/>
          </p:nvSpPr>
          <p:spPr>
            <a:xfrm>
              <a:off x="5935025" y="1734350"/>
              <a:ext cx="114775" cy="55500"/>
            </a:xfrm>
            <a:custGeom>
              <a:avLst/>
              <a:gdLst/>
              <a:ahLst/>
              <a:cxnLst/>
              <a:rect l="l" t="t" r="r" b="b"/>
              <a:pathLst>
                <a:path w="4591" h="2220" extrusionOk="0">
                  <a:moveTo>
                    <a:pt x="1" y="1"/>
                  </a:moveTo>
                  <a:cubicBezTo>
                    <a:pt x="1" y="1"/>
                    <a:pt x="963" y="2220"/>
                    <a:pt x="3966" y="2220"/>
                  </a:cubicBezTo>
                  <a:cubicBezTo>
                    <a:pt x="4165" y="2220"/>
                    <a:pt x="4373" y="2210"/>
                    <a:pt x="4590" y="2189"/>
                  </a:cubicBezTo>
                  <a:lnTo>
                    <a:pt x="4590" y="1277"/>
                  </a:lnTo>
                  <a:cubicBezTo>
                    <a:pt x="4540" y="1278"/>
                    <a:pt x="4489" y="1279"/>
                    <a:pt x="4439" y="1279"/>
                  </a:cubicBezTo>
                  <a:cubicBezTo>
                    <a:pt x="2879" y="1279"/>
                    <a:pt x="1326" y="825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512;p76">
              <a:extLst>
                <a:ext uri="{FF2B5EF4-FFF2-40B4-BE49-F238E27FC236}">
                  <a16:creationId xmlns:a16="http://schemas.microsoft.com/office/drawing/2014/main" id="{7B6848B7-7775-4FFF-B12D-D7A66654E55C}"/>
                </a:ext>
              </a:extLst>
            </p:cNvPr>
            <p:cNvSpPr/>
            <p:nvPr/>
          </p:nvSpPr>
          <p:spPr>
            <a:xfrm>
              <a:off x="6076375" y="1510950"/>
              <a:ext cx="25850" cy="24425"/>
            </a:xfrm>
            <a:custGeom>
              <a:avLst/>
              <a:gdLst/>
              <a:ahLst/>
              <a:cxnLst/>
              <a:rect l="l" t="t" r="r" b="b"/>
              <a:pathLst>
                <a:path w="1034" h="977" extrusionOk="0">
                  <a:moveTo>
                    <a:pt x="487" y="1"/>
                  </a:moveTo>
                  <a:cubicBezTo>
                    <a:pt x="213" y="31"/>
                    <a:pt x="0" y="244"/>
                    <a:pt x="0" y="517"/>
                  </a:cubicBezTo>
                  <a:cubicBezTo>
                    <a:pt x="29" y="773"/>
                    <a:pt x="243" y="976"/>
                    <a:pt x="495" y="976"/>
                  </a:cubicBezTo>
                  <a:cubicBezTo>
                    <a:pt x="512" y="976"/>
                    <a:pt x="530" y="975"/>
                    <a:pt x="547" y="973"/>
                  </a:cubicBezTo>
                  <a:cubicBezTo>
                    <a:pt x="790" y="973"/>
                    <a:pt x="1034" y="730"/>
                    <a:pt x="1003" y="456"/>
                  </a:cubicBezTo>
                  <a:cubicBezTo>
                    <a:pt x="1003" y="18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513;p76">
              <a:extLst>
                <a:ext uri="{FF2B5EF4-FFF2-40B4-BE49-F238E27FC236}">
                  <a16:creationId xmlns:a16="http://schemas.microsoft.com/office/drawing/2014/main" id="{00E5E106-93C7-4A19-9526-B8B34AF12456}"/>
                </a:ext>
              </a:extLst>
            </p:cNvPr>
            <p:cNvSpPr/>
            <p:nvPr/>
          </p:nvSpPr>
          <p:spPr>
            <a:xfrm>
              <a:off x="6057375" y="1486625"/>
              <a:ext cx="50925" cy="13175"/>
            </a:xfrm>
            <a:custGeom>
              <a:avLst/>
              <a:gdLst/>
              <a:ahLst/>
              <a:cxnLst/>
              <a:rect l="l" t="t" r="r" b="b"/>
              <a:pathLst>
                <a:path w="2037" h="527" extrusionOk="0">
                  <a:moveTo>
                    <a:pt x="1064" y="1"/>
                  </a:moveTo>
                  <a:cubicBezTo>
                    <a:pt x="791" y="1"/>
                    <a:pt x="487" y="92"/>
                    <a:pt x="274" y="244"/>
                  </a:cubicBezTo>
                  <a:cubicBezTo>
                    <a:pt x="91" y="366"/>
                    <a:pt x="0" y="457"/>
                    <a:pt x="61" y="518"/>
                  </a:cubicBezTo>
                  <a:cubicBezTo>
                    <a:pt x="67" y="524"/>
                    <a:pt x="77" y="526"/>
                    <a:pt x="89" y="526"/>
                  </a:cubicBezTo>
                  <a:cubicBezTo>
                    <a:pt x="202" y="526"/>
                    <a:pt x="572" y="305"/>
                    <a:pt x="1064" y="305"/>
                  </a:cubicBezTo>
                  <a:cubicBezTo>
                    <a:pt x="1557" y="305"/>
                    <a:pt x="1901" y="526"/>
                    <a:pt x="2010" y="526"/>
                  </a:cubicBezTo>
                  <a:cubicBezTo>
                    <a:pt x="2022" y="526"/>
                    <a:pt x="2031" y="524"/>
                    <a:pt x="2037" y="518"/>
                  </a:cubicBezTo>
                  <a:cubicBezTo>
                    <a:pt x="2037" y="487"/>
                    <a:pt x="2006" y="366"/>
                    <a:pt x="1854" y="244"/>
                  </a:cubicBezTo>
                  <a:cubicBezTo>
                    <a:pt x="1611" y="92"/>
                    <a:pt x="1338" y="1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514;p76">
              <a:extLst>
                <a:ext uri="{FF2B5EF4-FFF2-40B4-BE49-F238E27FC236}">
                  <a16:creationId xmlns:a16="http://schemas.microsoft.com/office/drawing/2014/main" id="{325912F8-1914-4240-9286-2B63D1EA54DF}"/>
                </a:ext>
              </a:extLst>
            </p:cNvPr>
            <p:cNvSpPr/>
            <p:nvPr/>
          </p:nvSpPr>
          <p:spPr>
            <a:xfrm>
              <a:off x="5950225" y="1513150"/>
              <a:ext cx="25100" cy="23725"/>
            </a:xfrm>
            <a:custGeom>
              <a:avLst/>
              <a:gdLst/>
              <a:ahLst/>
              <a:cxnLst/>
              <a:rect l="l" t="t" r="r" b="b"/>
              <a:pathLst>
                <a:path w="1004" h="949" extrusionOk="0">
                  <a:moveTo>
                    <a:pt x="539" y="1"/>
                  </a:moveTo>
                  <a:cubicBezTo>
                    <a:pt x="522" y="1"/>
                    <a:pt x="504" y="2"/>
                    <a:pt x="487" y="4"/>
                  </a:cubicBezTo>
                  <a:cubicBezTo>
                    <a:pt x="213" y="4"/>
                    <a:pt x="1" y="216"/>
                    <a:pt x="1" y="490"/>
                  </a:cubicBezTo>
                  <a:cubicBezTo>
                    <a:pt x="1" y="746"/>
                    <a:pt x="214" y="949"/>
                    <a:pt x="465" y="949"/>
                  </a:cubicBezTo>
                  <a:cubicBezTo>
                    <a:pt x="482" y="949"/>
                    <a:pt x="500" y="948"/>
                    <a:pt x="517" y="946"/>
                  </a:cubicBezTo>
                  <a:cubicBezTo>
                    <a:pt x="791" y="946"/>
                    <a:pt x="1004" y="703"/>
                    <a:pt x="1004" y="460"/>
                  </a:cubicBezTo>
                  <a:cubicBezTo>
                    <a:pt x="975" y="204"/>
                    <a:pt x="787" y="1"/>
                    <a:pt x="5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515;p76">
              <a:extLst>
                <a:ext uri="{FF2B5EF4-FFF2-40B4-BE49-F238E27FC236}">
                  <a16:creationId xmlns:a16="http://schemas.microsoft.com/office/drawing/2014/main" id="{186B97D3-9DA9-4F9D-B1D3-069591D465EC}"/>
                </a:ext>
              </a:extLst>
            </p:cNvPr>
            <p:cNvSpPr/>
            <p:nvPr/>
          </p:nvSpPr>
          <p:spPr>
            <a:xfrm>
              <a:off x="5924400" y="1488925"/>
              <a:ext cx="51675" cy="13900"/>
            </a:xfrm>
            <a:custGeom>
              <a:avLst/>
              <a:gdLst/>
              <a:ahLst/>
              <a:cxnLst/>
              <a:rect l="l" t="t" r="r" b="b"/>
              <a:pathLst>
                <a:path w="2067" h="556" extrusionOk="0">
                  <a:moveTo>
                    <a:pt x="1064" y="0"/>
                  </a:moveTo>
                  <a:cubicBezTo>
                    <a:pt x="790" y="0"/>
                    <a:pt x="486" y="91"/>
                    <a:pt x="274" y="243"/>
                  </a:cubicBezTo>
                  <a:cubicBezTo>
                    <a:pt x="91" y="365"/>
                    <a:pt x="0" y="456"/>
                    <a:pt x="61" y="517"/>
                  </a:cubicBezTo>
                  <a:cubicBezTo>
                    <a:pt x="67" y="523"/>
                    <a:pt x="76" y="526"/>
                    <a:pt x="89" y="526"/>
                  </a:cubicBezTo>
                  <a:cubicBezTo>
                    <a:pt x="202" y="526"/>
                    <a:pt x="571" y="304"/>
                    <a:pt x="1064" y="304"/>
                  </a:cubicBezTo>
                  <a:cubicBezTo>
                    <a:pt x="1561" y="304"/>
                    <a:pt x="1908" y="555"/>
                    <a:pt x="2013" y="555"/>
                  </a:cubicBezTo>
                  <a:cubicBezTo>
                    <a:pt x="2023" y="555"/>
                    <a:pt x="2031" y="553"/>
                    <a:pt x="2037" y="547"/>
                  </a:cubicBezTo>
                  <a:cubicBezTo>
                    <a:pt x="2067" y="517"/>
                    <a:pt x="2006" y="395"/>
                    <a:pt x="1854" y="243"/>
                  </a:cubicBezTo>
                  <a:cubicBezTo>
                    <a:pt x="1611" y="91"/>
                    <a:pt x="1337" y="0"/>
                    <a:pt x="10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516;p76">
              <a:extLst>
                <a:ext uri="{FF2B5EF4-FFF2-40B4-BE49-F238E27FC236}">
                  <a16:creationId xmlns:a16="http://schemas.microsoft.com/office/drawing/2014/main" id="{412664E2-CEE3-4A63-A5A1-0CE9A28338C6}"/>
                </a:ext>
              </a:extLst>
            </p:cNvPr>
            <p:cNvSpPr/>
            <p:nvPr/>
          </p:nvSpPr>
          <p:spPr>
            <a:xfrm>
              <a:off x="6017850" y="1489650"/>
              <a:ext cx="41075" cy="113075"/>
            </a:xfrm>
            <a:custGeom>
              <a:avLst/>
              <a:gdLst/>
              <a:ahLst/>
              <a:cxnLst/>
              <a:rect l="l" t="t" r="r" b="b"/>
              <a:pathLst>
                <a:path w="1643" h="4523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44" y="944"/>
                    <a:pt x="548" y="1856"/>
                    <a:pt x="913" y="2767"/>
                  </a:cubicBezTo>
                  <a:lnTo>
                    <a:pt x="1338" y="3801"/>
                  </a:lnTo>
                  <a:cubicBezTo>
                    <a:pt x="1399" y="3922"/>
                    <a:pt x="1429" y="4074"/>
                    <a:pt x="1429" y="4226"/>
                  </a:cubicBezTo>
                  <a:cubicBezTo>
                    <a:pt x="1399" y="4318"/>
                    <a:pt x="1277" y="4348"/>
                    <a:pt x="1125" y="4348"/>
                  </a:cubicBezTo>
                  <a:cubicBezTo>
                    <a:pt x="821" y="4378"/>
                    <a:pt x="548" y="4409"/>
                    <a:pt x="244" y="4500"/>
                  </a:cubicBezTo>
                  <a:cubicBezTo>
                    <a:pt x="396" y="4515"/>
                    <a:pt x="548" y="4523"/>
                    <a:pt x="696" y="4523"/>
                  </a:cubicBezTo>
                  <a:cubicBezTo>
                    <a:pt x="844" y="4523"/>
                    <a:pt x="989" y="4515"/>
                    <a:pt x="1125" y="4500"/>
                  </a:cubicBezTo>
                  <a:cubicBezTo>
                    <a:pt x="1217" y="4500"/>
                    <a:pt x="1308" y="4500"/>
                    <a:pt x="1369" y="4470"/>
                  </a:cubicBezTo>
                  <a:cubicBezTo>
                    <a:pt x="1460" y="4439"/>
                    <a:pt x="1551" y="4348"/>
                    <a:pt x="1581" y="4257"/>
                  </a:cubicBezTo>
                  <a:cubicBezTo>
                    <a:pt x="1642" y="4074"/>
                    <a:pt x="1612" y="3892"/>
                    <a:pt x="1521" y="3710"/>
                  </a:cubicBezTo>
                  <a:cubicBezTo>
                    <a:pt x="1399" y="3375"/>
                    <a:pt x="1277" y="3041"/>
                    <a:pt x="1156" y="2676"/>
                  </a:cubicBezTo>
                  <a:cubicBezTo>
                    <a:pt x="585" y="1205"/>
                    <a:pt x="74" y="1"/>
                    <a:pt x="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517;p76">
              <a:extLst>
                <a:ext uri="{FF2B5EF4-FFF2-40B4-BE49-F238E27FC236}">
                  <a16:creationId xmlns:a16="http://schemas.microsoft.com/office/drawing/2014/main" id="{3DE0A996-A521-4AC7-89E9-E23F5E080746}"/>
                </a:ext>
              </a:extLst>
            </p:cNvPr>
            <p:cNvSpPr/>
            <p:nvPr/>
          </p:nvSpPr>
          <p:spPr>
            <a:xfrm>
              <a:off x="5981375" y="1612025"/>
              <a:ext cx="46375" cy="38775"/>
            </a:xfrm>
            <a:custGeom>
              <a:avLst/>
              <a:gdLst/>
              <a:ahLst/>
              <a:cxnLst/>
              <a:rect l="l" t="t" r="r" b="b"/>
              <a:pathLst>
                <a:path w="1855" h="1551" extrusionOk="0">
                  <a:moveTo>
                    <a:pt x="153" y="0"/>
                  </a:moveTo>
                  <a:cubicBezTo>
                    <a:pt x="92" y="0"/>
                    <a:pt x="1" y="122"/>
                    <a:pt x="62" y="365"/>
                  </a:cubicBezTo>
                  <a:cubicBezTo>
                    <a:pt x="92" y="699"/>
                    <a:pt x="274" y="1003"/>
                    <a:pt x="517" y="1216"/>
                  </a:cubicBezTo>
                  <a:cubicBezTo>
                    <a:pt x="791" y="1429"/>
                    <a:pt x="1125" y="1550"/>
                    <a:pt x="1460" y="1550"/>
                  </a:cubicBezTo>
                  <a:cubicBezTo>
                    <a:pt x="1733" y="1520"/>
                    <a:pt x="1855" y="1520"/>
                    <a:pt x="1855" y="1429"/>
                  </a:cubicBezTo>
                  <a:cubicBezTo>
                    <a:pt x="1855" y="1338"/>
                    <a:pt x="1217" y="1398"/>
                    <a:pt x="730" y="973"/>
                  </a:cubicBezTo>
                  <a:cubicBezTo>
                    <a:pt x="213" y="578"/>
                    <a:pt x="213" y="0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518;p76">
              <a:extLst>
                <a:ext uri="{FF2B5EF4-FFF2-40B4-BE49-F238E27FC236}">
                  <a16:creationId xmlns:a16="http://schemas.microsoft.com/office/drawing/2014/main" id="{77A999B3-AA4F-47C2-8AA1-838225765659}"/>
                </a:ext>
              </a:extLst>
            </p:cNvPr>
            <p:cNvSpPr/>
            <p:nvPr/>
          </p:nvSpPr>
          <p:spPr>
            <a:xfrm>
              <a:off x="5916025" y="1439250"/>
              <a:ext cx="63100" cy="18025"/>
            </a:xfrm>
            <a:custGeom>
              <a:avLst/>
              <a:gdLst/>
              <a:ahLst/>
              <a:cxnLst/>
              <a:rect l="l" t="t" r="r" b="b"/>
              <a:pathLst>
                <a:path w="2524" h="721" extrusionOk="0">
                  <a:moveTo>
                    <a:pt x="1466" y="0"/>
                  </a:moveTo>
                  <a:cubicBezTo>
                    <a:pt x="1392" y="0"/>
                    <a:pt x="1319" y="4"/>
                    <a:pt x="1247" y="11"/>
                  </a:cubicBezTo>
                  <a:cubicBezTo>
                    <a:pt x="913" y="42"/>
                    <a:pt x="578" y="133"/>
                    <a:pt x="305" y="315"/>
                  </a:cubicBezTo>
                  <a:cubicBezTo>
                    <a:pt x="92" y="467"/>
                    <a:pt x="1" y="589"/>
                    <a:pt x="61" y="680"/>
                  </a:cubicBezTo>
                  <a:cubicBezTo>
                    <a:pt x="83" y="709"/>
                    <a:pt x="128" y="721"/>
                    <a:pt x="192" y="721"/>
                  </a:cubicBezTo>
                  <a:cubicBezTo>
                    <a:pt x="395" y="721"/>
                    <a:pt x="793" y="605"/>
                    <a:pt x="1277" y="558"/>
                  </a:cubicBezTo>
                  <a:cubicBezTo>
                    <a:pt x="1916" y="467"/>
                    <a:pt x="2463" y="528"/>
                    <a:pt x="2493" y="407"/>
                  </a:cubicBezTo>
                  <a:cubicBezTo>
                    <a:pt x="2524" y="346"/>
                    <a:pt x="2402" y="224"/>
                    <a:pt x="2189" y="133"/>
                  </a:cubicBezTo>
                  <a:cubicBezTo>
                    <a:pt x="1957" y="40"/>
                    <a:pt x="1707" y="0"/>
                    <a:pt x="14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519;p76">
              <a:extLst>
                <a:ext uri="{FF2B5EF4-FFF2-40B4-BE49-F238E27FC236}">
                  <a16:creationId xmlns:a16="http://schemas.microsoft.com/office/drawing/2014/main" id="{7541CC30-63B0-4B42-ADA0-DDAD93E5C5A9}"/>
                </a:ext>
              </a:extLst>
            </p:cNvPr>
            <p:cNvSpPr/>
            <p:nvPr/>
          </p:nvSpPr>
          <p:spPr>
            <a:xfrm>
              <a:off x="6056600" y="1446925"/>
              <a:ext cx="47150" cy="15250"/>
            </a:xfrm>
            <a:custGeom>
              <a:avLst/>
              <a:gdLst/>
              <a:ahLst/>
              <a:cxnLst/>
              <a:rect l="l" t="t" r="r" b="b"/>
              <a:pathLst>
                <a:path w="1886" h="610" extrusionOk="0">
                  <a:moveTo>
                    <a:pt x="837" y="1"/>
                  </a:moveTo>
                  <a:cubicBezTo>
                    <a:pt x="611" y="1"/>
                    <a:pt x="391" y="64"/>
                    <a:pt x="214" y="191"/>
                  </a:cubicBezTo>
                  <a:cubicBezTo>
                    <a:pt x="31" y="312"/>
                    <a:pt x="1" y="434"/>
                    <a:pt x="31" y="495"/>
                  </a:cubicBezTo>
                  <a:cubicBezTo>
                    <a:pt x="77" y="555"/>
                    <a:pt x="191" y="571"/>
                    <a:pt x="350" y="571"/>
                  </a:cubicBezTo>
                  <a:cubicBezTo>
                    <a:pt x="510" y="571"/>
                    <a:pt x="715" y="555"/>
                    <a:pt x="943" y="555"/>
                  </a:cubicBezTo>
                  <a:cubicBezTo>
                    <a:pt x="1247" y="555"/>
                    <a:pt x="1511" y="609"/>
                    <a:pt x="1679" y="609"/>
                  </a:cubicBezTo>
                  <a:cubicBezTo>
                    <a:pt x="1764" y="609"/>
                    <a:pt x="1825" y="596"/>
                    <a:pt x="1855" y="555"/>
                  </a:cubicBezTo>
                  <a:cubicBezTo>
                    <a:pt x="1885" y="495"/>
                    <a:pt x="1855" y="373"/>
                    <a:pt x="1703" y="251"/>
                  </a:cubicBezTo>
                  <a:cubicBezTo>
                    <a:pt x="1490" y="100"/>
                    <a:pt x="1247" y="8"/>
                    <a:pt x="974" y="8"/>
                  </a:cubicBezTo>
                  <a:cubicBezTo>
                    <a:pt x="928" y="3"/>
                    <a:pt x="882" y="1"/>
                    <a:pt x="8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520;p76">
              <a:extLst>
                <a:ext uri="{FF2B5EF4-FFF2-40B4-BE49-F238E27FC236}">
                  <a16:creationId xmlns:a16="http://schemas.microsoft.com/office/drawing/2014/main" id="{35BF419C-3A9A-44F0-9293-EAF29855DD64}"/>
                </a:ext>
              </a:extLst>
            </p:cNvPr>
            <p:cNvSpPr/>
            <p:nvPr/>
          </p:nvSpPr>
          <p:spPr>
            <a:xfrm>
              <a:off x="5739725" y="1244075"/>
              <a:ext cx="464575" cy="341100"/>
            </a:xfrm>
            <a:custGeom>
              <a:avLst/>
              <a:gdLst/>
              <a:ahLst/>
              <a:cxnLst/>
              <a:rect l="l" t="t" r="r" b="b"/>
              <a:pathLst>
                <a:path w="18583" h="13644" extrusionOk="0">
                  <a:moveTo>
                    <a:pt x="5502" y="1"/>
                  </a:moveTo>
                  <a:cubicBezTo>
                    <a:pt x="4600" y="1"/>
                    <a:pt x="3720" y="572"/>
                    <a:pt x="3466" y="1587"/>
                  </a:cubicBezTo>
                  <a:cubicBezTo>
                    <a:pt x="3188" y="1421"/>
                    <a:pt x="2901" y="1347"/>
                    <a:pt x="2624" y="1347"/>
                  </a:cubicBezTo>
                  <a:cubicBezTo>
                    <a:pt x="1537" y="1347"/>
                    <a:pt x="617" y="2485"/>
                    <a:pt x="1126" y="3624"/>
                  </a:cubicBezTo>
                  <a:cubicBezTo>
                    <a:pt x="457" y="3685"/>
                    <a:pt x="1" y="4384"/>
                    <a:pt x="31" y="5022"/>
                  </a:cubicBezTo>
                  <a:cubicBezTo>
                    <a:pt x="92" y="5721"/>
                    <a:pt x="396" y="6329"/>
                    <a:pt x="882" y="6815"/>
                  </a:cubicBezTo>
                  <a:cubicBezTo>
                    <a:pt x="1247" y="7150"/>
                    <a:pt x="1581" y="7514"/>
                    <a:pt x="1825" y="7940"/>
                  </a:cubicBezTo>
                  <a:cubicBezTo>
                    <a:pt x="2037" y="9672"/>
                    <a:pt x="2402" y="11253"/>
                    <a:pt x="2554" y="13016"/>
                  </a:cubicBezTo>
                  <a:cubicBezTo>
                    <a:pt x="2554" y="13168"/>
                    <a:pt x="2585" y="13320"/>
                    <a:pt x="2676" y="13472"/>
                  </a:cubicBezTo>
                  <a:cubicBezTo>
                    <a:pt x="2764" y="13594"/>
                    <a:pt x="2893" y="13643"/>
                    <a:pt x="3036" y="13643"/>
                  </a:cubicBezTo>
                  <a:cubicBezTo>
                    <a:pt x="3286" y="13643"/>
                    <a:pt x="3577" y="13494"/>
                    <a:pt x="3770" y="13320"/>
                  </a:cubicBezTo>
                  <a:cubicBezTo>
                    <a:pt x="4469" y="12590"/>
                    <a:pt x="4895" y="11618"/>
                    <a:pt x="4986" y="10615"/>
                  </a:cubicBezTo>
                  <a:cubicBezTo>
                    <a:pt x="5138" y="9612"/>
                    <a:pt x="5138" y="8578"/>
                    <a:pt x="5259" y="7575"/>
                  </a:cubicBezTo>
                  <a:cubicBezTo>
                    <a:pt x="5259" y="7545"/>
                    <a:pt x="5259" y="7514"/>
                    <a:pt x="5259" y="7514"/>
                  </a:cubicBezTo>
                  <a:cubicBezTo>
                    <a:pt x="5351" y="6785"/>
                    <a:pt x="5715" y="6147"/>
                    <a:pt x="6293" y="5721"/>
                  </a:cubicBezTo>
                  <a:cubicBezTo>
                    <a:pt x="6414" y="5630"/>
                    <a:pt x="6566" y="5569"/>
                    <a:pt x="6688" y="5508"/>
                  </a:cubicBezTo>
                  <a:cubicBezTo>
                    <a:pt x="6904" y="5434"/>
                    <a:pt x="7147" y="5403"/>
                    <a:pt x="7405" y="5403"/>
                  </a:cubicBezTo>
                  <a:cubicBezTo>
                    <a:pt x="8416" y="5403"/>
                    <a:pt x="9664" y="5886"/>
                    <a:pt x="10487" y="6177"/>
                  </a:cubicBezTo>
                  <a:cubicBezTo>
                    <a:pt x="11521" y="6572"/>
                    <a:pt x="12494" y="7089"/>
                    <a:pt x="13527" y="7454"/>
                  </a:cubicBezTo>
                  <a:cubicBezTo>
                    <a:pt x="14114" y="7643"/>
                    <a:pt x="14749" y="7774"/>
                    <a:pt x="15373" y="7774"/>
                  </a:cubicBezTo>
                  <a:cubicBezTo>
                    <a:pt x="15847" y="7774"/>
                    <a:pt x="16315" y="7698"/>
                    <a:pt x="16749" y="7514"/>
                  </a:cubicBezTo>
                  <a:cubicBezTo>
                    <a:pt x="17174" y="7362"/>
                    <a:pt x="17478" y="7028"/>
                    <a:pt x="17570" y="6603"/>
                  </a:cubicBezTo>
                  <a:cubicBezTo>
                    <a:pt x="17570" y="6329"/>
                    <a:pt x="17418" y="6086"/>
                    <a:pt x="17174" y="5995"/>
                  </a:cubicBezTo>
                  <a:cubicBezTo>
                    <a:pt x="18582" y="5657"/>
                    <a:pt x="18243" y="3676"/>
                    <a:pt x="16977" y="3676"/>
                  </a:cubicBezTo>
                  <a:cubicBezTo>
                    <a:pt x="16876" y="3676"/>
                    <a:pt x="16770" y="3688"/>
                    <a:pt x="16658" y="3715"/>
                  </a:cubicBezTo>
                  <a:cubicBezTo>
                    <a:pt x="17022" y="3441"/>
                    <a:pt x="17174" y="2985"/>
                    <a:pt x="17022" y="2560"/>
                  </a:cubicBezTo>
                  <a:cubicBezTo>
                    <a:pt x="16779" y="2074"/>
                    <a:pt x="16293" y="1770"/>
                    <a:pt x="15776" y="1770"/>
                  </a:cubicBezTo>
                  <a:cubicBezTo>
                    <a:pt x="15705" y="1765"/>
                    <a:pt x="15635" y="1762"/>
                    <a:pt x="15566" y="1762"/>
                  </a:cubicBezTo>
                  <a:cubicBezTo>
                    <a:pt x="15219" y="1762"/>
                    <a:pt x="14890" y="1825"/>
                    <a:pt x="14560" y="1952"/>
                  </a:cubicBezTo>
                  <a:cubicBezTo>
                    <a:pt x="14078" y="1238"/>
                    <a:pt x="13303" y="859"/>
                    <a:pt x="12517" y="859"/>
                  </a:cubicBezTo>
                  <a:cubicBezTo>
                    <a:pt x="11965" y="859"/>
                    <a:pt x="11408" y="1046"/>
                    <a:pt x="10943" y="1435"/>
                  </a:cubicBezTo>
                  <a:cubicBezTo>
                    <a:pt x="10572" y="532"/>
                    <a:pt x="9715" y="42"/>
                    <a:pt x="8855" y="42"/>
                  </a:cubicBezTo>
                  <a:cubicBezTo>
                    <a:pt x="8238" y="42"/>
                    <a:pt x="7619" y="294"/>
                    <a:pt x="7174" y="827"/>
                  </a:cubicBezTo>
                  <a:cubicBezTo>
                    <a:pt x="6732" y="263"/>
                    <a:pt x="6112" y="1"/>
                    <a:pt x="5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521;p76">
              <a:extLst>
                <a:ext uri="{FF2B5EF4-FFF2-40B4-BE49-F238E27FC236}">
                  <a16:creationId xmlns:a16="http://schemas.microsoft.com/office/drawing/2014/main" id="{F784AF4C-B5CB-4298-9A4A-AD9ADB0A7627}"/>
                </a:ext>
              </a:extLst>
            </p:cNvPr>
            <p:cNvSpPr/>
            <p:nvPr/>
          </p:nvSpPr>
          <p:spPr>
            <a:xfrm>
              <a:off x="5876525" y="1273275"/>
              <a:ext cx="127675" cy="58500"/>
            </a:xfrm>
            <a:custGeom>
              <a:avLst/>
              <a:gdLst/>
              <a:ahLst/>
              <a:cxnLst/>
              <a:rect l="l" t="t" r="r" b="b"/>
              <a:pathLst>
                <a:path w="5107" h="2340" extrusionOk="0">
                  <a:moveTo>
                    <a:pt x="2198" y="691"/>
                  </a:moveTo>
                  <a:cubicBezTo>
                    <a:pt x="2236" y="701"/>
                    <a:pt x="2273" y="712"/>
                    <a:pt x="2310" y="723"/>
                  </a:cubicBezTo>
                  <a:cubicBezTo>
                    <a:pt x="2645" y="784"/>
                    <a:pt x="2888" y="1058"/>
                    <a:pt x="2949" y="1392"/>
                  </a:cubicBezTo>
                  <a:cubicBezTo>
                    <a:pt x="2979" y="1544"/>
                    <a:pt x="2918" y="1696"/>
                    <a:pt x="2797" y="1817"/>
                  </a:cubicBezTo>
                  <a:cubicBezTo>
                    <a:pt x="2713" y="1868"/>
                    <a:pt x="2620" y="1890"/>
                    <a:pt x="2528" y="1890"/>
                  </a:cubicBezTo>
                  <a:cubicBezTo>
                    <a:pt x="2453" y="1890"/>
                    <a:pt x="2379" y="1875"/>
                    <a:pt x="2310" y="1848"/>
                  </a:cubicBezTo>
                  <a:cubicBezTo>
                    <a:pt x="2006" y="1696"/>
                    <a:pt x="1854" y="1301"/>
                    <a:pt x="2006" y="997"/>
                  </a:cubicBezTo>
                  <a:cubicBezTo>
                    <a:pt x="2058" y="884"/>
                    <a:pt x="2123" y="781"/>
                    <a:pt x="2198" y="691"/>
                  </a:cubicBezTo>
                  <a:close/>
                  <a:moveTo>
                    <a:pt x="3297" y="0"/>
                  </a:moveTo>
                  <a:cubicBezTo>
                    <a:pt x="3089" y="0"/>
                    <a:pt x="2879" y="38"/>
                    <a:pt x="2675" y="115"/>
                  </a:cubicBezTo>
                  <a:cubicBezTo>
                    <a:pt x="2468" y="179"/>
                    <a:pt x="2286" y="284"/>
                    <a:pt x="2138" y="422"/>
                  </a:cubicBezTo>
                  <a:lnTo>
                    <a:pt x="2138" y="422"/>
                  </a:lnTo>
                  <a:cubicBezTo>
                    <a:pt x="2025" y="405"/>
                    <a:pt x="1911" y="396"/>
                    <a:pt x="1797" y="396"/>
                  </a:cubicBezTo>
                  <a:cubicBezTo>
                    <a:pt x="1345" y="396"/>
                    <a:pt x="895" y="532"/>
                    <a:pt x="517" y="784"/>
                  </a:cubicBezTo>
                  <a:cubicBezTo>
                    <a:pt x="304" y="936"/>
                    <a:pt x="152" y="1149"/>
                    <a:pt x="61" y="1392"/>
                  </a:cubicBezTo>
                  <a:cubicBezTo>
                    <a:pt x="0" y="1574"/>
                    <a:pt x="0" y="1757"/>
                    <a:pt x="31" y="1969"/>
                  </a:cubicBezTo>
                  <a:cubicBezTo>
                    <a:pt x="111" y="2237"/>
                    <a:pt x="238" y="2340"/>
                    <a:pt x="268" y="2340"/>
                  </a:cubicBezTo>
                  <a:cubicBezTo>
                    <a:pt x="272" y="2340"/>
                    <a:pt x="274" y="2338"/>
                    <a:pt x="274" y="2334"/>
                  </a:cubicBezTo>
                  <a:cubicBezTo>
                    <a:pt x="213" y="2213"/>
                    <a:pt x="152" y="2061"/>
                    <a:pt x="122" y="1909"/>
                  </a:cubicBezTo>
                  <a:cubicBezTo>
                    <a:pt x="91" y="1757"/>
                    <a:pt x="91" y="1605"/>
                    <a:pt x="152" y="1453"/>
                  </a:cubicBezTo>
                  <a:cubicBezTo>
                    <a:pt x="243" y="1240"/>
                    <a:pt x="395" y="1058"/>
                    <a:pt x="608" y="966"/>
                  </a:cubicBezTo>
                  <a:cubicBezTo>
                    <a:pt x="929" y="746"/>
                    <a:pt x="1316" y="631"/>
                    <a:pt x="1709" y="631"/>
                  </a:cubicBezTo>
                  <a:cubicBezTo>
                    <a:pt x="1788" y="631"/>
                    <a:pt x="1868" y="636"/>
                    <a:pt x="1948" y="645"/>
                  </a:cubicBezTo>
                  <a:lnTo>
                    <a:pt x="1948" y="645"/>
                  </a:lnTo>
                  <a:cubicBezTo>
                    <a:pt x="1899" y="717"/>
                    <a:pt x="1858" y="794"/>
                    <a:pt x="1824" y="875"/>
                  </a:cubicBezTo>
                  <a:cubicBezTo>
                    <a:pt x="1733" y="1058"/>
                    <a:pt x="1733" y="1301"/>
                    <a:pt x="1793" y="1514"/>
                  </a:cubicBezTo>
                  <a:cubicBezTo>
                    <a:pt x="1854" y="1726"/>
                    <a:pt x="2006" y="1939"/>
                    <a:pt x="2249" y="2030"/>
                  </a:cubicBezTo>
                  <a:cubicBezTo>
                    <a:pt x="2329" y="2064"/>
                    <a:pt x="2418" y="2082"/>
                    <a:pt x="2506" y="2082"/>
                  </a:cubicBezTo>
                  <a:cubicBezTo>
                    <a:pt x="2655" y="2082"/>
                    <a:pt x="2804" y="2034"/>
                    <a:pt x="2918" y="1939"/>
                  </a:cubicBezTo>
                  <a:cubicBezTo>
                    <a:pt x="3100" y="1787"/>
                    <a:pt x="3222" y="1574"/>
                    <a:pt x="3192" y="1331"/>
                  </a:cubicBezTo>
                  <a:cubicBezTo>
                    <a:pt x="3161" y="1118"/>
                    <a:pt x="3070" y="906"/>
                    <a:pt x="2918" y="784"/>
                  </a:cubicBezTo>
                  <a:cubicBezTo>
                    <a:pt x="2771" y="637"/>
                    <a:pt x="2595" y="547"/>
                    <a:pt x="2419" y="486"/>
                  </a:cubicBezTo>
                  <a:lnTo>
                    <a:pt x="2419" y="486"/>
                  </a:lnTo>
                  <a:cubicBezTo>
                    <a:pt x="2518" y="415"/>
                    <a:pt x="2625" y="361"/>
                    <a:pt x="2736" y="328"/>
                  </a:cubicBezTo>
                  <a:cubicBezTo>
                    <a:pt x="2938" y="254"/>
                    <a:pt x="3147" y="216"/>
                    <a:pt x="3354" y="216"/>
                  </a:cubicBezTo>
                  <a:cubicBezTo>
                    <a:pt x="3738" y="216"/>
                    <a:pt x="4111" y="345"/>
                    <a:pt x="4407" y="602"/>
                  </a:cubicBezTo>
                  <a:cubicBezTo>
                    <a:pt x="4742" y="875"/>
                    <a:pt x="4924" y="1240"/>
                    <a:pt x="5015" y="1665"/>
                  </a:cubicBezTo>
                  <a:cubicBezTo>
                    <a:pt x="5046" y="1939"/>
                    <a:pt x="5015" y="2091"/>
                    <a:pt x="5046" y="2091"/>
                  </a:cubicBezTo>
                  <a:cubicBezTo>
                    <a:pt x="5107" y="1939"/>
                    <a:pt x="5107" y="1787"/>
                    <a:pt x="5076" y="1635"/>
                  </a:cubicBezTo>
                  <a:cubicBezTo>
                    <a:pt x="5046" y="1179"/>
                    <a:pt x="4833" y="784"/>
                    <a:pt x="4529" y="480"/>
                  </a:cubicBezTo>
                  <a:cubicBezTo>
                    <a:pt x="4177" y="170"/>
                    <a:pt x="3741" y="0"/>
                    <a:pt x="32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522;p76">
              <a:extLst>
                <a:ext uri="{FF2B5EF4-FFF2-40B4-BE49-F238E27FC236}">
                  <a16:creationId xmlns:a16="http://schemas.microsoft.com/office/drawing/2014/main" id="{F3FC8F2F-162B-45AC-843F-F0029C75A2DD}"/>
                </a:ext>
              </a:extLst>
            </p:cNvPr>
            <p:cNvSpPr/>
            <p:nvPr/>
          </p:nvSpPr>
          <p:spPr>
            <a:xfrm>
              <a:off x="5805075" y="1267475"/>
              <a:ext cx="90450" cy="123450"/>
            </a:xfrm>
            <a:custGeom>
              <a:avLst/>
              <a:gdLst/>
              <a:ahLst/>
              <a:cxnLst/>
              <a:rect l="l" t="t" r="r" b="b"/>
              <a:pathLst>
                <a:path w="3618" h="4938" extrusionOk="0">
                  <a:moveTo>
                    <a:pt x="3048" y="0"/>
                  </a:moveTo>
                  <a:cubicBezTo>
                    <a:pt x="2835" y="0"/>
                    <a:pt x="2626" y="22"/>
                    <a:pt x="2433" y="43"/>
                  </a:cubicBezTo>
                  <a:cubicBezTo>
                    <a:pt x="1977" y="104"/>
                    <a:pt x="1551" y="317"/>
                    <a:pt x="1247" y="651"/>
                  </a:cubicBezTo>
                  <a:cubicBezTo>
                    <a:pt x="827" y="1072"/>
                    <a:pt x="762" y="1699"/>
                    <a:pt x="1024" y="2213"/>
                  </a:cubicBezTo>
                  <a:lnTo>
                    <a:pt x="1024" y="2213"/>
                  </a:lnTo>
                  <a:cubicBezTo>
                    <a:pt x="842" y="2216"/>
                    <a:pt x="668" y="2271"/>
                    <a:pt x="518" y="2384"/>
                  </a:cubicBezTo>
                  <a:cubicBezTo>
                    <a:pt x="305" y="2536"/>
                    <a:pt x="123" y="2749"/>
                    <a:pt x="62" y="3022"/>
                  </a:cubicBezTo>
                  <a:cubicBezTo>
                    <a:pt x="1" y="3448"/>
                    <a:pt x="92" y="3873"/>
                    <a:pt x="366" y="4238"/>
                  </a:cubicBezTo>
                  <a:cubicBezTo>
                    <a:pt x="518" y="4451"/>
                    <a:pt x="730" y="4633"/>
                    <a:pt x="943" y="4785"/>
                  </a:cubicBezTo>
                  <a:cubicBezTo>
                    <a:pt x="1126" y="4907"/>
                    <a:pt x="1217" y="4937"/>
                    <a:pt x="1217" y="4937"/>
                  </a:cubicBezTo>
                  <a:cubicBezTo>
                    <a:pt x="1217" y="4907"/>
                    <a:pt x="1156" y="4846"/>
                    <a:pt x="1004" y="4724"/>
                  </a:cubicBezTo>
                  <a:cubicBezTo>
                    <a:pt x="791" y="4542"/>
                    <a:pt x="639" y="4360"/>
                    <a:pt x="487" y="4147"/>
                  </a:cubicBezTo>
                  <a:cubicBezTo>
                    <a:pt x="274" y="3812"/>
                    <a:pt x="183" y="3417"/>
                    <a:pt x="274" y="3053"/>
                  </a:cubicBezTo>
                  <a:cubicBezTo>
                    <a:pt x="335" y="2840"/>
                    <a:pt x="457" y="2657"/>
                    <a:pt x="670" y="2566"/>
                  </a:cubicBezTo>
                  <a:cubicBezTo>
                    <a:pt x="784" y="2471"/>
                    <a:pt x="909" y="2424"/>
                    <a:pt x="1047" y="2424"/>
                  </a:cubicBezTo>
                  <a:cubicBezTo>
                    <a:pt x="1103" y="2424"/>
                    <a:pt x="1160" y="2431"/>
                    <a:pt x="1219" y="2447"/>
                  </a:cubicBezTo>
                  <a:lnTo>
                    <a:pt x="1219" y="2447"/>
                  </a:lnTo>
                  <a:cubicBezTo>
                    <a:pt x="1228" y="2456"/>
                    <a:pt x="1237" y="2465"/>
                    <a:pt x="1247" y="2475"/>
                  </a:cubicBezTo>
                  <a:lnTo>
                    <a:pt x="1257" y="2458"/>
                  </a:lnTo>
                  <a:lnTo>
                    <a:pt x="1257" y="2458"/>
                  </a:lnTo>
                  <a:cubicBezTo>
                    <a:pt x="1274" y="2463"/>
                    <a:pt x="1291" y="2469"/>
                    <a:pt x="1308" y="2475"/>
                  </a:cubicBezTo>
                  <a:lnTo>
                    <a:pt x="1885" y="2718"/>
                  </a:lnTo>
                  <a:lnTo>
                    <a:pt x="1399" y="2293"/>
                  </a:lnTo>
                  <a:cubicBezTo>
                    <a:pt x="1338" y="2232"/>
                    <a:pt x="1308" y="2171"/>
                    <a:pt x="1247" y="2110"/>
                  </a:cubicBezTo>
                  <a:cubicBezTo>
                    <a:pt x="1126" y="1897"/>
                    <a:pt x="1065" y="1654"/>
                    <a:pt x="1126" y="1411"/>
                  </a:cubicBezTo>
                  <a:cubicBezTo>
                    <a:pt x="1156" y="1168"/>
                    <a:pt x="1247" y="955"/>
                    <a:pt x="1399" y="803"/>
                  </a:cubicBezTo>
                  <a:cubicBezTo>
                    <a:pt x="1703" y="499"/>
                    <a:pt x="2068" y="287"/>
                    <a:pt x="2463" y="195"/>
                  </a:cubicBezTo>
                  <a:cubicBezTo>
                    <a:pt x="3162" y="74"/>
                    <a:pt x="3618" y="135"/>
                    <a:pt x="3618" y="74"/>
                  </a:cubicBezTo>
                  <a:cubicBezTo>
                    <a:pt x="3527" y="43"/>
                    <a:pt x="3405" y="13"/>
                    <a:pt x="3314" y="13"/>
                  </a:cubicBezTo>
                  <a:cubicBezTo>
                    <a:pt x="3225" y="4"/>
                    <a:pt x="3136" y="0"/>
                    <a:pt x="30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523;p76">
              <a:extLst>
                <a:ext uri="{FF2B5EF4-FFF2-40B4-BE49-F238E27FC236}">
                  <a16:creationId xmlns:a16="http://schemas.microsoft.com/office/drawing/2014/main" id="{C7902827-3A91-4E92-B3A7-B950B4933111}"/>
                </a:ext>
              </a:extLst>
            </p:cNvPr>
            <p:cNvSpPr/>
            <p:nvPr/>
          </p:nvSpPr>
          <p:spPr>
            <a:xfrm>
              <a:off x="5766325" y="1362775"/>
              <a:ext cx="34975" cy="37475"/>
            </a:xfrm>
            <a:custGeom>
              <a:avLst/>
              <a:gdLst/>
              <a:ahLst/>
              <a:cxnLst/>
              <a:rect l="l" t="t" r="r" b="b"/>
              <a:pathLst>
                <a:path w="1399" h="1499" extrusionOk="0">
                  <a:moveTo>
                    <a:pt x="92" y="0"/>
                  </a:moveTo>
                  <a:cubicBezTo>
                    <a:pt x="62" y="0"/>
                    <a:pt x="1" y="122"/>
                    <a:pt x="1" y="335"/>
                  </a:cubicBezTo>
                  <a:cubicBezTo>
                    <a:pt x="1" y="912"/>
                    <a:pt x="457" y="1429"/>
                    <a:pt x="1034" y="1490"/>
                  </a:cubicBezTo>
                  <a:cubicBezTo>
                    <a:pt x="1077" y="1496"/>
                    <a:pt x="1117" y="1498"/>
                    <a:pt x="1154" y="1498"/>
                  </a:cubicBezTo>
                  <a:cubicBezTo>
                    <a:pt x="1302" y="1498"/>
                    <a:pt x="1399" y="1459"/>
                    <a:pt x="1399" y="1459"/>
                  </a:cubicBezTo>
                  <a:cubicBezTo>
                    <a:pt x="1034" y="1368"/>
                    <a:pt x="730" y="1186"/>
                    <a:pt x="457" y="973"/>
                  </a:cubicBezTo>
                  <a:cubicBezTo>
                    <a:pt x="92" y="517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524;p76">
              <a:extLst>
                <a:ext uri="{FF2B5EF4-FFF2-40B4-BE49-F238E27FC236}">
                  <a16:creationId xmlns:a16="http://schemas.microsoft.com/office/drawing/2014/main" id="{420A1D73-B188-4078-AD33-D32EDCDACD92}"/>
                </a:ext>
              </a:extLst>
            </p:cNvPr>
            <p:cNvSpPr/>
            <p:nvPr/>
          </p:nvSpPr>
          <p:spPr>
            <a:xfrm>
              <a:off x="6010250" y="1302675"/>
              <a:ext cx="133775" cy="60875"/>
            </a:xfrm>
            <a:custGeom>
              <a:avLst/>
              <a:gdLst/>
              <a:ahLst/>
              <a:cxnLst/>
              <a:rect l="l" t="t" r="r" b="b"/>
              <a:pathLst>
                <a:path w="5351" h="2435" extrusionOk="0">
                  <a:moveTo>
                    <a:pt x="2405" y="848"/>
                  </a:moveTo>
                  <a:cubicBezTo>
                    <a:pt x="2414" y="850"/>
                    <a:pt x="2423" y="852"/>
                    <a:pt x="2432" y="854"/>
                  </a:cubicBezTo>
                  <a:cubicBezTo>
                    <a:pt x="2706" y="945"/>
                    <a:pt x="2949" y="1189"/>
                    <a:pt x="3040" y="1462"/>
                  </a:cubicBezTo>
                  <a:cubicBezTo>
                    <a:pt x="3132" y="1766"/>
                    <a:pt x="2980" y="2131"/>
                    <a:pt x="2706" y="2161"/>
                  </a:cubicBezTo>
                  <a:cubicBezTo>
                    <a:pt x="2372" y="2161"/>
                    <a:pt x="2128" y="1918"/>
                    <a:pt x="2098" y="1614"/>
                  </a:cubicBezTo>
                  <a:cubicBezTo>
                    <a:pt x="2098" y="1308"/>
                    <a:pt x="2200" y="1052"/>
                    <a:pt x="2405" y="848"/>
                  </a:cubicBezTo>
                  <a:close/>
                  <a:moveTo>
                    <a:pt x="3890" y="0"/>
                  </a:moveTo>
                  <a:cubicBezTo>
                    <a:pt x="3321" y="0"/>
                    <a:pt x="2758" y="219"/>
                    <a:pt x="2322" y="631"/>
                  </a:cubicBezTo>
                  <a:lnTo>
                    <a:pt x="2322" y="631"/>
                  </a:lnTo>
                  <a:cubicBezTo>
                    <a:pt x="2223" y="613"/>
                    <a:pt x="2123" y="603"/>
                    <a:pt x="2022" y="603"/>
                  </a:cubicBezTo>
                  <a:cubicBezTo>
                    <a:pt x="1863" y="603"/>
                    <a:pt x="1703" y="626"/>
                    <a:pt x="1551" y="672"/>
                  </a:cubicBezTo>
                  <a:cubicBezTo>
                    <a:pt x="1277" y="763"/>
                    <a:pt x="1065" y="915"/>
                    <a:pt x="852" y="1097"/>
                  </a:cubicBezTo>
                  <a:cubicBezTo>
                    <a:pt x="578" y="1371"/>
                    <a:pt x="335" y="1705"/>
                    <a:pt x="153" y="2070"/>
                  </a:cubicBezTo>
                  <a:cubicBezTo>
                    <a:pt x="92" y="2161"/>
                    <a:pt x="31" y="2313"/>
                    <a:pt x="1" y="2435"/>
                  </a:cubicBezTo>
                  <a:cubicBezTo>
                    <a:pt x="92" y="2344"/>
                    <a:pt x="153" y="2222"/>
                    <a:pt x="244" y="2100"/>
                  </a:cubicBezTo>
                  <a:cubicBezTo>
                    <a:pt x="426" y="1766"/>
                    <a:pt x="669" y="1493"/>
                    <a:pt x="943" y="1249"/>
                  </a:cubicBezTo>
                  <a:cubicBezTo>
                    <a:pt x="1241" y="952"/>
                    <a:pt x="1642" y="809"/>
                    <a:pt x="2043" y="809"/>
                  </a:cubicBezTo>
                  <a:cubicBezTo>
                    <a:pt x="2083" y="809"/>
                    <a:pt x="2122" y="810"/>
                    <a:pt x="2161" y="813"/>
                  </a:cubicBezTo>
                  <a:lnTo>
                    <a:pt x="2161" y="813"/>
                  </a:lnTo>
                  <a:cubicBezTo>
                    <a:pt x="1982" y="1050"/>
                    <a:pt x="1885" y="1323"/>
                    <a:pt x="1885" y="1614"/>
                  </a:cubicBezTo>
                  <a:cubicBezTo>
                    <a:pt x="1914" y="2051"/>
                    <a:pt x="2250" y="2376"/>
                    <a:pt x="2652" y="2376"/>
                  </a:cubicBezTo>
                  <a:cubicBezTo>
                    <a:pt x="2670" y="2376"/>
                    <a:pt x="2688" y="2375"/>
                    <a:pt x="2706" y="2374"/>
                  </a:cubicBezTo>
                  <a:cubicBezTo>
                    <a:pt x="2949" y="2344"/>
                    <a:pt x="3132" y="2222"/>
                    <a:pt x="3223" y="2009"/>
                  </a:cubicBezTo>
                  <a:cubicBezTo>
                    <a:pt x="3284" y="1827"/>
                    <a:pt x="3314" y="1614"/>
                    <a:pt x="3253" y="1401"/>
                  </a:cubicBezTo>
                  <a:cubicBezTo>
                    <a:pt x="3139" y="1088"/>
                    <a:pt x="2891" y="827"/>
                    <a:pt x="2560" y="696"/>
                  </a:cubicBezTo>
                  <a:lnTo>
                    <a:pt x="2560" y="696"/>
                  </a:lnTo>
                  <a:cubicBezTo>
                    <a:pt x="2916" y="363"/>
                    <a:pt x="3391" y="183"/>
                    <a:pt x="3891" y="155"/>
                  </a:cubicBezTo>
                  <a:cubicBezTo>
                    <a:pt x="4256" y="155"/>
                    <a:pt x="4651" y="216"/>
                    <a:pt x="4986" y="368"/>
                  </a:cubicBezTo>
                  <a:cubicBezTo>
                    <a:pt x="5107" y="429"/>
                    <a:pt x="5229" y="489"/>
                    <a:pt x="5350" y="550"/>
                  </a:cubicBezTo>
                  <a:cubicBezTo>
                    <a:pt x="5259" y="459"/>
                    <a:pt x="5138" y="368"/>
                    <a:pt x="5016" y="307"/>
                  </a:cubicBezTo>
                  <a:cubicBezTo>
                    <a:pt x="4663" y="100"/>
                    <a:pt x="4275" y="0"/>
                    <a:pt x="38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525;p76">
              <a:extLst>
                <a:ext uri="{FF2B5EF4-FFF2-40B4-BE49-F238E27FC236}">
                  <a16:creationId xmlns:a16="http://schemas.microsoft.com/office/drawing/2014/main" id="{6B8322B2-7565-464B-AAA7-A596D8CC999C}"/>
                </a:ext>
              </a:extLst>
            </p:cNvPr>
            <p:cNvSpPr/>
            <p:nvPr/>
          </p:nvSpPr>
          <p:spPr>
            <a:xfrm>
              <a:off x="5772500" y="1519400"/>
              <a:ext cx="63000" cy="91950"/>
            </a:xfrm>
            <a:custGeom>
              <a:avLst/>
              <a:gdLst/>
              <a:ahLst/>
              <a:cxnLst/>
              <a:rect l="l" t="t" r="r" b="b"/>
              <a:pathLst>
                <a:path w="2520" h="3678" extrusionOk="0">
                  <a:moveTo>
                    <a:pt x="1595" y="1"/>
                  </a:moveTo>
                  <a:cubicBezTo>
                    <a:pt x="902" y="1"/>
                    <a:pt x="1" y="293"/>
                    <a:pt x="58" y="1790"/>
                  </a:cubicBezTo>
                  <a:cubicBezTo>
                    <a:pt x="97" y="3365"/>
                    <a:pt x="1118" y="3678"/>
                    <a:pt x="1833" y="3678"/>
                  </a:cubicBezTo>
                  <a:cubicBezTo>
                    <a:pt x="2222" y="3678"/>
                    <a:pt x="2520" y="3585"/>
                    <a:pt x="2520" y="3553"/>
                  </a:cubicBezTo>
                  <a:cubicBezTo>
                    <a:pt x="2520" y="3492"/>
                    <a:pt x="2368" y="118"/>
                    <a:pt x="2368" y="118"/>
                  </a:cubicBezTo>
                  <a:cubicBezTo>
                    <a:pt x="2356" y="107"/>
                    <a:pt x="2014" y="1"/>
                    <a:pt x="159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526;p76">
              <a:extLst>
                <a:ext uri="{FF2B5EF4-FFF2-40B4-BE49-F238E27FC236}">
                  <a16:creationId xmlns:a16="http://schemas.microsoft.com/office/drawing/2014/main" id="{B20D3B85-F299-450B-BEC6-5FC5B29B7397}"/>
                </a:ext>
              </a:extLst>
            </p:cNvPr>
            <p:cNvSpPr/>
            <p:nvPr/>
          </p:nvSpPr>
          <p:spPr>
            <a:xfrm>
              <a:off x="5788375" y="1538750"/>
              <a:ext cx="28125" cy="52300"/>
            </a:xfrm>
            <a:custGeom>
              <a:avLst/>
              <a:gdLst/>
              <a:ahLst/>
              <a:cxnLst/>
              <a:rect l="l" t="t" r="r" b="b"/>
              <a:pathLst>
                <a:path w="1125" h="2092" extrusionOk="0">
                  <a:moveTo>
                    <a:pt x="637" y="1"/>
                  </a:moveTo>
                  <a:cubicBezTo>
                    <a:pt x="616" y="1"/>
                    <a:pt x="596" y="4"/>
                    <a:pt x="578" y="13"/>
                  </a:cubicBezTo>
                  <a:cubicBezTo>
                    <a:pt x="365" y="44"/>
                    <a:pt x="213" y="196"/>
                    <a:pt x="152" y="378"/>
                  </a:cubicBezTo>
                  <a:cubicBezTo>
                    <a:pt x="61" y="591"/>
                    <a:pt x="0" y="834"/>
                    <a:pt x="31" y="1047"/>
                  </a:cubicBezTo>
                  <a:cubicBezTo>
                    <a:pt x="0" y="1503"/>
                    <a:pt x="274" y="1898"/>
                    <a:pt x="669" y="2080"/>
                  </a:cubicBezTo>
                  <a:cubicBezTo>
                    <a:pt x="699" y="2088"/>
                    <a:pt x="732" y="2091"/>
                    <a:pt x="764" y="2091"/>
                  </a:cubicBezTo>
                  <a:cubicBezTo>
                    <a:pt x="863" y="2091"/>
                    <a:pt x="965" y="2057"/>
                    <a:pt x="1034" y="1989"/>
                  </a:cubicBezTo>
                  <a:cubicBezTo>
                    <a:pt x="1125" y="1959"/>
                    <a:pt x="1125" y="1898"/>
                    <a:pt x="1125" y="1898"/>
                  </a:cubicBezTo>
                  <a:lnTo>
                    <a:pt x="1125" y="1898"/>
                  </a:lnTo>
                  <a:cubicBezTo>
                    <a:pt x="1125" y="1898"/>
                    <a:pt x="1094" y="1928"/>
                    <a:pt x="1003" y="1958"/>
                  </a:cubicBezTo>
                  <a:cubicBezTo>
                    <a:pt x="958" y="1989"/>
                    <a:pt x="904" y="2004"/>
                    <a:pt x="851" y="2004"/>
                  </a:cubicBezTo>
                  <a:cubicBezTo>
                    <a:pt x="798" y="2004"/>
                    <a:pt x="745" y="1989"/>
                    <a:pt x="699" y="1958"/>
                  </a:cubicBezTo>
                  <a:cubicBezTo>
                    <a:pt x="365" y="1776"/>
                    <a:pt x="183" y="1411"/>
                    <a:pt x="183" y="1047"/>
                  </a:cubicBezTo>
                  <a:cubicBezTo>
                    <a:pt x="183" y="834"/>
                    <a:pt x="213" y="651"/>
                    <a:pt x="274" y="439"/>
                  </a:cubicBezTo>
                  <a:cubicBezTo>
                    <a:pt x="335" y="287"/>
                    <a:pt x="456" y="165"/>
                    <a:pt x="578" y="104"/>
                  </a:cubicBezTo>
                  <a:cubicBezTo>
                    <a:pt x="599" y="99"/>
                    <a:pt x="620" y="96"/>
                    <a:pt x="639" y="96"/>
                  </a:cubicBezTo>
                  <a:cubicBezTo>
                    <a:pt x="731" y="96"/>
                    <a:pt x="801" y="151"/>
                    <a:pt x="851" y="226"/>
                  </a:cubicBezTo>
                  <a:cubicBezTo>
                    <a:pt x="882" y="287"/>
                    <a:pt x="851" y="348"/>
                    <a:pt x="882" y="348"/>
                  </a:cubicBezTo>
                  <a:cubicBezTo>
                    <a:pt x="882" y="348"/>
                    <a:pt x="912" y="287"/>
                    <a:pt x="912" y="196"/>
                  </a:cubicBezTo>
                  <a:cubicBezTo>
                    <a:pt x="882" y="135"/>
                    <a:pt x="851" y="74"/>
                    <a:pt x="791" y="44"/>
                  </a:cubicBezTo>
                  <a:cubicBezTo>
                    <a:pt x="748" y="22"/>
                    <a:pt x="689" y="1"/>
                    <a:pt x="6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527;p76">
              <a:extLst>
                <a:ext uri="{FF2B5EF4-FFF2-40B4-BE49-F238E27FC236}">
                  <a16:creationId xmlns:a16="http://schemas.microsoft.com/office/drawing/2014/main" id="{99569B24-AD3E-4EF0-AE02-B033F60831F9}"/>
                </a:ext>
              </a:extLst>
            </p:cNvPr>
            <p:cNvSpPr/>
            <p:nvPr/>
          </p:nvSpPr>
          <p:spPr>
            <a:xfrm>
              <a:off x="5613600" y="1895450"/>
              <a:ext cx="719625" cy="992450"/>
            </a:xfrm>
            <a:custGeom>
              <a:avLst/>
              <a:gdLst/>
              <a:ahLst/>
              <a:cxnLst/>
              <a:rect l="l" t="t" r="r" b="b"/>
              <a:pathLst>
                <a:path w="28785" h="39698" extrusionOk="0">
                  <a:moveTo>
                    <a:pt x="3952" y="1"/>
                  </a:moveTo>
                  <a:lnTo>
                    <a:pt x="0" y="2676"/>
                  </a:lnTo>
                  <a:lnTo>
                    <a:pt x="3344" y="21551"/>
                  </a:lnTo>
                  <a:lnTo>
                    <a:pt x="1885" y="33983"/>
                  </a:lnTo>
                  <a:cubicBezTo>
                    <a:pt x="1550" y="36263"/>
                    <a:pt x="2310" y="39485"/>
                    <a:pt x="2310" y="39485"/>
                  </a:cubicBezTo>
                  <a:lnTo>
                    <a:pt x="27326" y="39697"/>
                  </a:lnTo>
                  <a:lnTo>
                    <a:pt x="27812" y="39454"/>
                  </a:lnTo>
                  <a:cubicBezTo>
                    <a:pt x="28481" y="37023"/>
                    <a:pt x="28663" y="34439"/>
                    <a:pt x="28390" y="31916"/>
                  </a:cubicBezTo>
                  <a:lnTo>
                    <a:pt x="27326" y="20579"/>
                  </a:lnTo>
                  <a:lnTo>
                    <a:pt x="28542" y="11247"/>
                  </a:lnTo>
                  <a:cubicBezTo>
                    <a:pt x="28785" y="6657"/>
                    <a:pt x="26475" y="2341"/>
                    <a:pt x="22523" y="1"/>
                  </a:cubicBezTo>
                  <a:lnTo>
                    <a:pt x="13162" y="2584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528;p76">
              <a:extLst>
                <a:ext uri="{FF2B5EF4-FFF2-40B4-BE49-F238E27FC236}">
                  <a16:creationId xmlns:a16="http://schemas.microsoft.com/office/drawing/2014/main" id="{5418688D-A1A9-455D-9BD8-E8BF44252B1B}"/>
                </a:ext>
              </a:extLst>
            </p:cNvPr>
            <p:cNvSpPr/>
            <p:nvPr/>
          </p:nvSpPr>
          <p:spPr>
            <a:xfrm>
              <a:off x="5727575" y="1818600"/>
              <a:ext cx="468125" cy="179475"/>
            </a:xfrm>
            <a:custGeom>
              <a:avLst/>
              <a:gdLst/>
              <a:ahLst/>
              <a:cxnLst/>
              <a:rect l="l" t="t" r="r" b="b"/>
              <a:pathLst>
                <a:path w="18725" h="7179" extrusionOk="0">
                  <a:moveTo>
                    <a:pt x="15120" y="0"/>
                  </a:moveTo>
                  <a:cubicBezTo>
                    <a:pt x="12655" y="0"/>
                    <a:pt x="9879" y="5081"/>
                    <a:pt x="9879" y="5081"/>
                  </a:cubicBezTo>
                  <a:cubicBezTo>
                    <a:pt x="9879" y="5081"/>
                    <a:pt x="6292" y="2315"/>
                    <a:pt x="5168" y="1433"/>
                  </a:cubicBezTo>
                  <a:cubicBezTo>
                    <a:pt x="4519" y="907"/>
                    <a:pt x="3668" y="796"/>
                    <a:pt x="3064" y="796"/>
                  </a:cubicBezTo>
                  <a:cubicBezTo>
                    <a:pt x="2621" y="796"/>
                    <a:pt x="2311" y="856"/>
                    <a:pt x="2311" y="856"/>
                  </a:cubicBezTo>
                  <a:lnTo>
                    <a:pt x="1" y="7026"/>
                  </a:lnTo>
                  <a:lnTo>
                    <a:pt x="7144" y="7178"/>
                  </a:lnTo>
                  <a:lnTo>
                    <a:pt x="18724" y="6449"/>
                  </a:lnTo>
                  <a:cubicBezTo>
                    <a:pt x="18724" y="6449"/>
                    <a:pt x="18268" y="1008"/>
                    <a:pt x="15685" y="96"/>
                  </a:cubicBezTo>
                  <a:cubicBezTo>
                    <a:pt x="15499" y="30"/>
                    <a:pt x="15311" y="0"/>
                    <a:pt x="15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529;p76">
              <a:extLst>
                <a:ext uri="{FF2B5EF4-FFF2-40B4-BE49-F238E27FC236}">
                  <a16:creationId xmlns:a16="http://schemas.microsoft.com/office/drawing/2014/main" id="{F5ADB0FE-0CD7-40E3-BE0B-5DE0B56F3A93}"/>
                </a:ext>
              </a:extLst>
            </p:cNvPr>
            <p:cNvSpPr/>
            <p:nvPr/>
          </p:nvSpPr>
          <p:spPr>
            <a:xfrm>
              <a:off x="5831675" y="2541350"/>
              <a:ext cx="440000" cy="270550"/>
            </a:xfrm>
            <a:custGeom>
              <a:avLst/>
              <a:gdLst/>
              <a:ahLst/>
              <a:cxnLst/>
              <a:rect l="l" t="t" r="r" b="b"/>
              <a:pathLst>
                <a:path w="17600" h="10822" extrusionOk="0">
                  <a:moveTo>
                    <a:pt x="30" y="10656"/>
                  </a:moveTo>
                  <a:lnTo>
                    <a:pt x="30" y="10656"/>
                  </a:lnTo>
                  <a:cubicBezTo>
                    <a:pt x="21" y="10660"/>
                    <a:pt x="11" y="10664"/>
                    <a:pt x="1" y="10670"/>
                  </a:cubicBezTo>
                  <a:cubicBezTo>
                    <a:pt x="1" y="10670"/>
                    <a:pt x="11" y="10665"/>
                    <a:pt x="30" y="10656"/>
                  </a:cubicBezTo>
                  <a:close/>
                  <a:moveTo>
                    <a:pt x="12554" y="1"/>
                  </a:moveTo>
                  <a:lnTo>
                    <a:pt x="9241" y="305"/>
                  </a:lnTo>
                  <a:lnTo>
                    <a:pt x="5502" y="639"/>
                  </a:lnTo>
                  <a:lnTo>
                    <a:pt x="5442" y="639"/>
                  </a:lnTo>
                  <a:lnTo>
                    <a:pt x="5442" y="700"/>
                  </a:lnTo>
                  <a:cubicBezTo>
                    <a:pt x="5320" y="1034"/>
                    <a:pt x="5138" y="1369"/>
                    <a:pt x="4925" y="1642"/>
                  </a:cubicBezTo>
                  <a:cubicBezTo>
                    <a:pt x="4712" y="1916"/>
                    <a:pt x="4469" y="2159"/>
                    <a:pt x="4165" y="2341"/>
                  </a:cubicBezTo>
                  <a:cubicBezTo>
                    <a:pt x="3618" y="2706"/>
                    <a:pt x="2980" y="2980"/>
                    <a:pt x="2311" y="3071"/>
                  </a:cubicBezTo>
                  <a:lnTo>
                    <a:pt x="2220" y="3071"/>
                  </a:lnTo>
                  <a:lnTo>
                    <a:pt x="2250" y="3162"/>
                  </a:lnTo>
                  <a:cubicBezTo>
                    <a:pt x="2584" y="4287"/>
                    <a:pt x="2676" y="5442"/>
                    <a:pt x="2493" y="6597"/>
                  </a:cubicBezTo>
                  <a:cubicBezTo>
                    <a:pt x="2402" y="7478"/>
                    <a:pt x="2128" y="8329"/>
                    <a:pt x="1673" y="9120"/>
                  </a:cubicBezTo>
                  <a:cubicBezTo>
                    <a:pt x="1399" y="9606"/>
                    <a:pt x="1004" y="10031"/>
                    <a:pt x="518" y="10366"/>
                  </a:cubicBezTo>
                  <a:cubicBezTo>
                    <a:pt x="280" y="10532"/>
                    <a:pt x="98" y="10624"/>
                    <a:pt x="30" y="10656"/>
                  </a:cubicBezTo>
                  <a:lnTo>
                    <a:pt x="30" y="10656"/>
                  </a:lnTo>
                  <a:cubicBezTo>
                    <a:pt x="73" y="10638"/>
                    <a:pt x="103" y="10634"/>
                    <a:pt x="153" y="10609"/>
                  </a:cubicBezTo>
                  <a:cubicBezTo>
                    <a:pt x="305" y="10548"/>
                    <a:pt x="426" y="10487"/>
                    <a:pt x="548" y="10396"/>
                  </a:cubicBezTo>
                  <a:cubicBezTo>
                    <a:pt x="1065" y="10092"/>
                    <a:pt x="1460" y="9667"/>
                    <a:pt x="1764" y="9150"/>
                  </a:cubicBezTo>
                  <a:cubicBezTo>
                    <a:pt x="2250" y="8390"/>
                    <a:pt x="2554" y="7509"/>
                    <a:pt x="2645" y="6627"/>
                  </a:cubicBezTo>
                  <a:cubicBezTo>
                    <a:pt x="2822" y="5479"/>
                    <a:pt x="2742" y="4330"/>
                    <a:pt x="2432" y="3237"/>
                  </a:cubicBezTo>
                  <a:lnTo>
                    <a:pt x="2432" y="3237"/>
                  </a:lnTo>
                  <a:cubicBezTo>
                    <a:pt x="3098" y="3110"/>
                    <a:pt x="3734" y="2873"/>
                    <a:pt x="4287" y="2524"/>
                  </a:cubicBezTo>
                  <a:cubicBezTo>
                    <a:pt x="4591" y="2311"/>
                    <a:pt x="4864" y="2037"/>
                    <a:pt x="5107" y="1764"/>
                  </a:cubicBezTo>
                  <a:cubicBezTo>
                    <a:pt x="5338" y="1475"/>
                    <a:pt x="5514" y="1132"/>
                    <a:pt x="5636" y="785"/>
                  </a:cubicBezTo>
                  <a:lnTo>
                    <a:pt x="5636" y="785"/>
                  </a:lnTo>
                  <a:lnTo>
                    <a:pt x="9302" y="487"/>
                  </a:lnTo>
                  <a:lnTo>
                    <a:pt x="12561" y="191"/>
                  </a:lnTo>
                  <a:lnTo>
                    <a:pt x="12561" y="191"/>
                  </a:lnTo>
                  <a:cubicBezTo>
                    <a:pt x="12862" y="739"/>
                    <a:pt x="13274" y="1201"/>
                    <a:pt x="13770" y="1551"/>
                  </a:cubicBezTo>
                  <a:cubicBezTo>
                    <a:pt x="14252" y="1883"/>
                    <a:pt x="14824" y="2095"/>
                    <a:pt x="15397" y="2157"/>
                  </a:cubicBezTo>
                  <a:lnTo>
                    <a:pt x="15397" y="2157"/>
                  </a:lnTo>
                  <a:cubicBezTo>
                    <a:pt x="16259" y="3260"/>
                    <a:pt x="16997" y="4307"/>
                    <a:pt x="17266" y="5442"/>
                  </a:cubicBezTo>
                  <a:cubicBezTo>
                    <a:pt x="17509" y="6414"/>
                    <a:pt x="17509" y="7448"/>
                    <a:pt x="17296" y="8421"/>
                  </a:cubicBezTo>
                  <a:cubicBezTo>
                    <a:pt x="17144" y="9059"/>
                    <a:pt x="16901" y="9667"/>
                    <a:pt x="16566" y="10244"/>
                  </a:cubicBezTo>
                  <a:cubicBezTo>
                    <a:pt x="16323" y="10639"/>
                    <a:pt x="16171" y="10822"/>
                    <a:pt x="16171" y="10822"/>
                  </a:cubicBezTo>
                  <a:cubicBezTo>
                    <a:pt x="16323" y="10670"/>
                    <a:pt x="16475" y="10487"/>
                    <a:pt x="16597" y="10275"/>
                  </a:cubicBezTo>
                  <a:cubicBezTo>
                    <a:pt x="16931" y="9728"/>
                    <a:pt x="17205" y="9120"/>
                    <a:pt x="17357" y="8451"/>
                  </a:cubicBezTo>
                  <a:cubicBezTo>
                    <a:pt x="17600" y="7478"/>
                    <a:pt x="17600" y="6414"/>
                    <a:pt x="17357" y="5411"/>
                  </a:cubicBezTo>
                  <a:cubicBezTo>
                    <a:pt x="17205" y="4803"/>
                    <a:pt x="16962" y="4226"/>
                    <a:pt x="16627" y="3679"/>
                  </a:cubicBezTo>
                  <a:cubicBezTo>
                    <a:pt x="16262" y="3101"/>
                    <a:pt x="15867" y="2554"/>
                    <a:pt x="15442" y="2007"/>
                  </a:cubicBezTo>
                  <a:lnTo>
                    <a:pt x="15411" y="1977"/>
                  </a:lnTo>
                  <a:lnTo>
                    <a:pt x="15381" y="1977"/>
                  </a:lnTo>
                  <a:cubicBezTo>
                    <a:pt x="14803" y="1946"/>
                    <a:pt x="14256" y="1733"/>
                    <a:pt x="13800" y="1430"/>
                  </a:cubicBezTo>
                  <a:cubicBezTo>
                    <a:pt x="13314" y="1065"/>
                    <a:pt x="12919" y="609"/>
                    <a:pt x="12676" y="62"/>
                  </a:cubicBezTo>
                  <a:lnTo>
                    <a:pt x="126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530;p76">
              <a:extLst>
                <a:ext uri="{FF2B5EF4-FFF2-40B4-BE49-F238E27FC236}">
                  <a16:creationId xmlns:a16="http://schemas.microsoft.com/office/drawing/2014/main" id="{033A9FC3-291A-41A6-9AE4-DE2E607C2DC2}"/>
                </a:ext>
              </a:extLst>
            </p:cNvPr>
            <p:cNvSpPr/>
            <p:nvPr/>
          </p:nvSpPr>
          <p:spPr>
            <a:xfrm>
              <a:off x="5775450" y="2618100"/>
              <a:ext cx="132250" cy="191875"/>
            </a:xfrm>
            <a:custGeom>
              <a:avLst/>
              <a:gdLst/>
              <a:ahLst/>
              <a:cxnLst/>
              <a:rect l="l" t="t" r="r" b="b"/>
              <a:pathLst>
                <a:path w="5290" h="7675" extrusionOk="0">
                  <a:moveTo>
                    <a:pt x="4408" y="1"/>
                  </a:moveTo>
                  <a:lnTo>
                    <a:pt x="4408" y="1"/>
                  </a:lnTo>
                  <a:cubicBezTo>
                    <a:pt x="4165" y="1338"/>
                    <a:pt x="3739" y="2706"/>
                    <a:pt x="2767" y="3618"/>
                  </a:cubicBezTo>
                  <a:cubicBezTo>
                    <a:pt x="2250" y="4135"/>
                    <a:pt x="1551" y="4408"/>
                    <a:pt x="1004" y="4864"/>
                  </a:cubicBezTo>
                  <a:cubicBezTo>
                    <a:pt x="456" y="5320"/>
                    <a:pt x="0" y="6050"/>
                    <a:pt x="213" y="6749"/>
                  </a:cubicBezTo>
                  <a:cubicBezTo>
                    <a:pt x="416" y="7307"/>
                    <a:pt x="1043" y="7675"/>
                    <a:pt x="1669" y="7675"/>
                  </a:cubicBezTo>
                  <a:cubicBezTo>
                    <a:pt x="1793" y="7675"/>
                    <a:pt x="1917" y="7660"/>
                    <a:pt x="2037" y="7630"/>
                  </a:cubicBezTo>
                  <a:cubicBezTo>
                    <a:pt x="2767" y="7417"/>
                    <a:pt x="3374" y="6961"/>
                    <a:pt x="3770" y="6323"/>
                  </a:cubicBezTo>
                  <a:cubicBezTo>
                    <a:pt x="5077" y="4469"/>
                    <a:pt x="5289" y="2068"/>
                    <a:pt x="4408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531;p76">
              <a:extLst>
                <a:ext uri="{FF2B5EF4-FFF2-40B4-BE49-F238E27FC236}">
                  <a16:creationId xmlns:a16="http://schemas.microsoft.com/office/drawing/2014/main" id="{B4397520-15C9-4FC9-9445-8EB4B336C076}"/>
                </a:ext>
              </a:extLst>
            </p:cNvPr>
            <p:cNvSpPr/>
            <p:nvPr/>
          </p:nvSpPr>
          <p:spPr>
            <a:xfrm>
              <a:off x="5684275" y="2820425"/>
              <a:ext cx="639075" cy="22725"/>
            </a:xfrm>
            <a:custGeom>
              <a:avLst/>
              <a:gdLst/>
              <a:ahLst/>
              <a:cxnLst/>
              <a:rect l="l" t="t" r="r" b="b"/>
              <a:pathLst>
                <a:path w="25563" h="909" extrusionOk="0">
                  <a:moveTo>
                    <a:pt x="25441" y="1"/>
                  </a:moveTo>
                  <a:cubicBezTo>
                    <a:pt x="25403" y="1"/>
                    <a:pt x="25365" y="8"/>
                    <a:pt x="25320" y="24"/>
                  </a:cubicBezTo>
                  <a:lnTo>
                    <a:pt x="24560" y="84"/>
                  </a:lnTo>
                  <a:cubicBezTo>
                    <a:pt x="23921" y="145"/>
                    <a:pt x="22979" y="236"/>
                    <a:pt x="21824" y="327"/>
                  </a:cubicBezTo>
                  <a:cubicBezTo>
                    <a:pt x="19514" y="510"/>
                    <a:pt x="16323" y="692"/>
                    <a:pt x="12797" y="692"/>
                  </a:cubicBezTo>
                  <a:cubicBezTo>
                    <a:pt x="9271" y="692"/>
                    <a:pt x="6079" y="540"/>
                    <a:pt x="3769" y="388"/>
                  </a:cubicBezTo>
                  <a:cubicBezTo>
                    <a:pt x="2614" y="297"/>
                    <a:pt x="1672" y="206"/>
                    <a:pt x="1033" y="145"/>
                  </a:cubicBezTo>
                  <a:lnTo>
                    <a:pt x="274" y="84"/>
                  </a:lnTo>
                  <a:lnTo>
                    <a:pt x="0" y="84"/>
                  </a:lnTo>
                  <a:cubicBezTo>
                    <a:pt x="91" y="115"/>
                    <a:pt x="182" y="145"/>
                    <a:pt x="274" y="145"/>
                  </a:cubicBezTo>
                  <a:lnTo>
                    <a:pt x="1003" y="236"/>
                  </a:lnTo>
                  <a:cubicBezTo>
                    <a:pt x="1641" y="327"/>
                    <a:pt x="2584" y="419"/>
                    <a:pt x="3739" y="540"/>
                  </a:cubicBezTo>
                  <a:cubicBezTo>
                    <a:pt x="5878" y="737"/>
                    <a:pt x="8774" y="908"/>
                    <a:pt x="12016" y="908"/>
                  </a:cubicBezTo>
                  <a:cubicBezTo>
                    <a:pt x="12274" y="908"/>
                    <a:pt x="12534" y="907"/>
                    <a:pt x="12797" y="905"/>
                  </a:cubicBezTo>
                  <a:cubicBezTo>
                    <a:pt x="16323" y="905"/>
                    <a:pt x="19514" y="692"/>
                    <a:pt x="21824" y="479"/>
                  </a:cubicBezTo>
                  <a:cubicBezTo>
                    <a:pt x="22979" y="358"/>
                    <a:pt x="23921" y="267"/>
                    <a:pt x="24560" y="175"/>
                  </a:cubicBezTo>
                  <a:lnTo>
                    <a:pt x="25320" y="54"/>
                  </a:lnTo>
                  <a:cubicBezTo>
                    <a:pt x="25411" y="54"/>
                    <a:pt x="25472" y="54"/>
                    <a:pt x="25563" y="24"/>
                  </a:cubicBezTo>
                  <a:cubicBezTo>
                    <a:pt x="25517" y="8"/>
                    <a:pt x="25479" y="1"/>
                    <a:pt x="25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532;p76">
              <a:extLst>
                <a:ext uri="{FF2B5EF4-FFF2-40B4-BE49-F238E27FC236}">
                  <a16:creationId xmlns:a16="http://schemas.microsoft.com/office/drawing/2014/main" id="{F7EC1D5A-D73E-4E74-A016-C41D3E6E392C}"/>
                </a:ext>
              </a:extLst>
            </p:cNvPr>
            <p:cNvSpPr/>
            <p:nvPr/>
          </p:nvSpPr>
          <p:spPr>
            <a:xfrm>
              <a:off x="5736700" y="2832400"/>
              <a:ext cx="17500" cy="62325"/>
            </a:xfrm>
            <a:custGeom>
              <a:avLst/>
              <a:gdLst/>
              <a:ahLst/>
              <a:cxnLst/>
              <a:rect l="l" t="t" r="r" b="b"/>
              <a:pathLst>
                <a:path w="700" h="2493" extrusionOk="0">
                  <a:moveTo>
                    <a:pt x="152" y="0"/>
                  </a:moveTo>
                  <a:cubicBezTo>
                    <a:pt x="0" y="426"/>
                    <a:pt x="0" y="882"/>
                    <a:pt x="122" y="1307"/>
                  </a:cubicBezTo>
                  <a:cubicBezTo>
                    <a:pt x="183" y="1733"/>
                    <a:pt x="365" y="2159"/>
                    <a:pt x="639" y="2493"/>
                  </a:cubicBezTo>
                  <a:cubicBezTo>
                    <a:pt x="699" y="2462"/>
                    <a:pt x="456" y="1946"/>
                    <a:pt x="304" y="1247"/>
                  </a:cubicBezTo>
                  <a:cubicBezTo>
                    <a:pt x="183" y="578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533;p76">
              <a:extLst>
                <a:ext uri="{FF2B5EF4-FFF2-40B4-BE49-F238E27FC236}">
                  <a16:creationId xmlns:a16="http://schemas.microsoft.com/office/drawing/2014/main" id="{E21C8318-E610-4BF5-B2BF-7DE436F37047}"/>
                </a:ext>
              </a:extLst>
            </p:cNvPr>
            <p:cNvSpPr/>
            <p:nvPr/>
          </p:nvSpPr>
          <p:spPr>
            <a:xfrm>
              <a:off x="5795200" y="2834675"/>
              <a:ext cx="9150" cy="50175"/>
            </a:xfrm>
            <a:custGeom>
              <a:avLst/>
              <a:gdLst/>
              <a:ahLst/>
              <a:cxnLst/>
              <a:rect l="l" t="t" r="r" b="b"/>
              <a:pathLst>
                <a:path w="366" h="2007" extrusionOk="0">
                  <a:moveTo>
                    <a:pt x="31" y="1"/>
                  </a:moveTo>
                  <a:lnTo>
                    <a:pt x="31" y="1"/>
                  </a:lnTo>
                  <a:cubicBezTo>
                    <a:pt x="1" y="669"/>
                    <a:pt x="92" y="1368"/>
                    <a:pt x="305" y="2007"/>
                  </a:cubicBezTo>
                  <a:cubicBezTo>
                    <a:pt x="366" y="1672"/>
                    <a:pt x="335" y="1338"/>
                    <a:pt x="274" y="1004"/>
                  </a:cubicBezTo>
                  <a:cubicBezTo>
                    <a:pt x="274" y="639"/>
                    <a:pt x="183" y="30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534;p76">
              <a:extLst>
                <a:ext uri="{FF2B5EF4-FFF2-40B4-BE49-F238E27FC236}">
                  <a16:creationId xmlns:a16="http://schemas.microsoft.com/office/drawing/2014/main" id="{36BBA8AB-D52B-4A97-B479-28839A817881}"/>
                </a:ext>
              </a:extLst>
            </p:cNvPr>
            <p:cNvSpPr/>
            <p:nvPr/>
          </p:nvSpPr>
          <p:spPr>
            <a:xfrm>
              <a:off x="5875000" y="2838475"/>
              <a:ext cx="8375" cy="61575"/>
            </a:xfrm>
            <a:custGeom>
              <a:avLst/>
              <a:gdLst/>
              <a:ahLst/>
              <a:cxnLst/>
              <a:rect l="l" t="t" r="r" b="b"/>
              <a:pathLst>
                <a:path w="335" h="2463" extrusionOk="0">
                  <a:moveTo>
                    <a:pt x="152" y="1"/>
                  </a:moveTo>
                  <a:lnTo>
                    <a:pt x="152" y="1"/>
                  </a:lnTo>
                  <a:cubicBezTo>
                    <a:pt x="0" y="821"/>
                    <a:pt x="31" y="1672"/>
                    <a:pt x="304" y="2463"/>
                  </a:cubicBezTo>
                  <a:cubicBezTo>
                    <a:pt x="335" y="2037"/>
                    <a:pt x="304" y="1642"/>
                    <a:pt x="274" y="1216"/>
                  </a:cubicBezTo>
                  <a:cubicBezTo>
                    <a:pt x="274" y="821"/>
                    <a:pt x="243" y="396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535;p76">
              <a:extLst>
                <a:ext uri="{FF2B5EF4-FFF2-40B4-BE49-F238E27FC236}">
                  <a16:creationId xmlns:a16="http://schemas.microsoft.com/office/drawing/2014/main" id="{A7BD8949-8BD1-41E3-8BED-544F1CECD24B}"/>
                </a:ext>
              </a:extLst>
            </p:cNvPr>
            <p:cNvSpPr/>
            <p:nvPr/>
          </p:nvSpPr>
          <p:spPr>
            <a:xfrm>
              <a:off x="5938825" y="2841525"/>
              <a:ext cx="8375" cy="51700"/>
            </a:xfrm>
            <a:custGeom>
              <a:avLst/>
              <a:gdLst/>
              <a:ahLst/>
              <a:cxnLst/>
              <a:rect l="l" t="t" r="r" b="b"/>
              <a:pathLst>
                <a:path w="335" h="2068" extrusionOk="0">
                  <a:moveTo>
                    <a:pt x="61" y="0"/>
                  </a:moveTo>
                  <a:cubicBezTo>
                    <a:pt x="1" y="365"/>
                    <a:pt x="1" y="699"/>
                    <a:pt x="61" y="1064"/>
                  </a:cubicBezTo>
                  <a:cubicBezTo>
                    <a:pt x="61" y="1398"/>
                    <a:pt x="153" y="1763"/>
                    <a:pt x="274" y="2067"/>
                  </a:cubicBezTo>
                  <a:cubicBezTo>
                    <a:pt x="335" y="1733"/>
                    <a:pt x="335" y="1368"/>
                    <a:pt x="274" y="1034"/>
                  </a:cubicBezTo>
                  <a:cubicBezTo>
                    <a:pt x="274" y="669"/>
                    <a:pt x="213" y="335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536;p76">
              <a:extLst>
                <a:ext uri="{FF2B5EF4-FFF2-40B4-BE49-F238E27FC236}">
                  <a16:creationId xmlns:a16="http://schemas.microsoft.com/office/drawing/2014/main" id="{59CBB5D2-17EE-4F99-9848-4F6B2A32B915}"/>
                </a:ext>
              </a:extLst>
            </p:cNvPr>
            <p:cNvSpPr/>
            <p:nvPr/>
          </p:nvSpPr>
          <p:spPr>
            <a:xfrm>
              <a:off x="6022425" y="2843025"/>
              <a:ext cx="7625" cy="52475"/>
            </a:xfrm>
            <a:custGeom>
              <a:avLst/>
              <a:gdLst/>
              <a:ahLst/>
              <a:cxnLst/>
              <a:rect l="l" t="t" r="r" b="b"/>
              <a:pathLst>
                <a:path w="305" h="2099" extrusionOk="0">
                  <a:moveTo>
                    <a:pt x="152" y="1"/>
                  </a:moveTo>
                  <a:lnTo>
                    <a:pt x="152" y="1"/>
                  </a:lnTo>
                  <a:cubicBezTo>
                    <a:pt x="0" y="700"/>
                    <a:pt x="30" y="1430"/>
                    <a:pt x="274" y="2098"/>
                  </a:cubicBezTo>
                  <a:cubicBezTo>
                    <a:pt x="304" y="1764"/>
                    <a:pt x="304" y="1399"/>
                    <a:pt x="243" y="1034"/>
                  </a:cubicBezTo>
                  <a:cubicBezTo>
                    <a:pt x="274" y="700"/>
                    <a:pt x="213" y="335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537;p76">
              <a:extLst>
                <a:ext uri="{FF2B5EF4-FFF2-40B4-BE49-F238E27FC236}">
                  <a16:creationId xmlns:a16="http://schemas.microsoft.com/office/drawing/2014/main" id="{3242AE0F-AC57-4E38-B5D6-A46A44BEA2B7}"/>
                </a:ext>
              </a:extLst>
            </p:cNvPr>
            <p:cNvSpPr/>
            <p:nvPr/>
          </p:nvSpPr>
          <p:spPr>
            <a:xfrm>
              <a:off x="6083200" y="2843025"/>
              <a:ext cx="6875" cy="41075"/>
            </a:xfrm>
            <a:custGeom>
              <a:avLst/>
              <a:gdLst/>
              <a:ahLst/>
              <a:cxnLst/>
              <a:rect l="l" t="t" r="r" b="b"/>
              <a:pathLst>
                <a:path w="275" h="1643" extrusionOk="0">
                  <a:moveTo>
                    <a:pt x="122" y="1"/>
                  </a:moveTo>
                  <a:cubicBezTo>
                    <a:pt x="31" y="244"/>
                    <a:pt x="1" y="548"/>
                    <a:pt x="31" y="822"/>
                  </a:cubicBezTo>
                  <a:cubicBezTo>
                    <a:pt x="1" y="1095"/>
                    <a:pt x="31" y="1369"/>
                    <a:pt x="153" y="1642"/>
                  </a:cubicBezTo>
                  <a:cubicBezTo>
                    <a:pt x="244" y="1369"/>
                    <a:pt x="274" y="1095"/>
                    <a:pt x="244" y="822"/>
                  </a:cubicBezTo>
                  <a:cubicBezTo>
                    <a:pt x="214" y="366"/>
                    <a:pt x="183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538;p76">
              <a:extLst>
                <a:ext uri="{FF2B5EF4-FFF2-40B4-BE49-F238E27FC236}">
                  <a16:creationId xmlns:a16="http://schemas.microsoft.com/office/drawing/2014/main" id="{17D60B5C-6FF0-4F31-8F9C-0186C549A84D}"/>
                </a:ext>
              </a:extLst>
            </p:cNvPr>
            <p:cNvSpPr/>
            <p:nvPr/>
          </p:nvSpPr>
          <p:spPr>
            <a:xfrm>
              <a:off x="6156150" y="2836200"/>
              <a:ext cx="8400" cy="53225"/>
            </a:xfrm>
            <a:custGeom>
              <a:avLst/>
              <a:gdLst/>
              <a:ahLst/>
              <a:cxnLst/>
              <a:rect l="l" t="t" r="r" b="b"/>
              <a:pathLst>
                <a:path w="336" h="2129" extrusionOk="0">
                  <a:moveTo>
                    <a:pt x="153" y="0"/>
                  </a:moveTo>
                  <a:cubicBezTo>
                    <a:pt x="31" y="365"/>
                    <a:pt x="1" y="730"/>
                    <a:pt x="62" y="1064"/>
                  </a:cubicBezTo>
                  <a:cubicBezTo>
                    <a:pt x="62" y="1429"/>
                    <a:pt x="153" y="1794"/>
                    <a:pt x="305" y="2128"/>
                  </a:cubicBezTo>
                  <a:cubicBezTo>
                    <a:pt x="335" y="1763"/>
                    <a:pt x="305" y="1399"/>
                    <a:pt x="274" y="1064"/>
                  </a:cubicBezTo>
                  <a:cubicBezTo>
                    <a:pt x="274" y="700"/>
                    <a:pt x="244" y="365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539;p76">
              <a:extLst>
                <a:ext uri="{FF2B5EF4-FFF2-40B4-BE49-F238E27FC236}">
                  <a16:creationId xmlns:a16="http://schemas.microsoft.com/office/drawing/2014/main" id="{36E898EC-A779-4922-8EF1-27E5CD306AD3}"/>
                </a:ext>
              </a:extLst>
            </p:cNvPr>
            <p:cNvSpPr/>
            <p:nvPr/>
          </p:nvSpPr>
          <p:spPr>
            <a:xfrm>
              <a:off x="6215425" y="2827075"/>
              <a:ext cx="8375" cy="54750"/>
            </a:xfrm>
            <a:custGeom>
              <a:avLst/>
              <a:gdLst/>
              <a:ahLst/>
              <a:cxnLst/>
              <a:rect l="l" t="t" r="r" b="b"/>
              <a:pathLst>
                <a:path w="335" h="2190" extrusionOk="0">
                  <a:moveTo>
                    <a:pt x="61" y="1"/>
                  </a:moveTo>
                  <a:cubicBezTo>
                    <a:pt x="1" y="365"/>
                    <a:pt x="1" y="730"/>
                    <a:pt x="61" y="1095"/>
                  </a:cubicBezTo>
                  <a:cubicBezTo>
                    <a:pt x="61" y="1460"/>
                    <a:pt x="153" y="1855"/>
                    <a:pt x="274" y="2189"/>
                  </a:cubicBezTo>
                  <a:cubicBezTo>
                    <a:pt x="335" y="1824"/>
                    <a:pt x="335" y="1460"/>
                    <a:pt x="274" y="1095"/>
                  </a:cubicBezTo>
                  <a:cubicBezTo>
                    <a:pt x="274" y="700"/>
                    <a:pt x="183" y="335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540;p76">
              <a:extLst>
                <a:ext uri="{FF2B5EF4-FFF2-40B4-BE49-F238E27FC236}">
                  <a16:creationId xmlns:a16="http://schemas.microsoft.com/office/drawing/2014/main" id="{CB934749-5D19-4F9F-AD10-1FEE9102B91A}"/>
                </a:ext>
              </a:extLst>
            </p:cNvPr>
            <p:cNvSpPr/>
            <p:nvPr/>
          </p:nvSpPr>
          <p:spPr>
            <a:xfrm>
              <a:off x="6272425" y="2827850"/>
              <a:ext cx="10650" cy="59275"/>
            </a:xfrm>
            <a:custGeom>
              <a:avLst/>
              <a:gdLst/>
              <a:ahLst/>
              <a:cxnLst/>
              <a:rect l="l" t="t" r="r" b="b"/>
              <a:pathLst>
                <a:path w="426" h="2371" extrusionOk="0">
                  <a:moveTo>
                    <a:pt x="395" y="0"/>
                  </a:moveTo>
                  <a:cubicBezTo>
                    <a:pt x="152" y="760"/>
                    <a:pt x="0" y="1581"/>
                    <a:pt x="31" y="2371"/>
                  </a:cubicBezTo>
                  <a:cubicBezTo>
                    <a:pt x="183" y="2006"/>
                    <a:pt x="274" y="1611"/>
                    <a:pt x="304" y="1216"/>
                  </a:cubicBezTo>
                  <a:cubicBezTo>
                    <a:pt x="395" y="821"/>
                    <a:pt x="426" y="395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541;p76">
              <a:extLst>
                <a:ext uri="{FF2B5EF4-FFF2-40B4-BE49-F238E27FC236}">
                  <a16:creationId xmlns:a16="http://schemas.microsoft.com/office/drawing/2014/main" id="{E8FAB262-7972-4020-9EEB-9F1132704220}"/>
                </a:ext>
              </a:extLst>
            </p:cNvPr>
            <p:cNvSpPr/>
            <p:nvPr/>
          </p:nvSpPr>
          <p:spPr>
            <a:xfrm>
              <a:off x="5672875" y="2825550"/>
              <a:ext cx="28125" cy="79825"/>
            </a:xfrm>
            <a:custGeom>
              <a:avLst/>
              <a:gdLst/>
              <a:ahLst/>
              <a:cxnLst/>
              <a:rect l="l" t="t" r="r" b="b"/>
              <a:pathLst>
                <a:path w="1125" h="3193" extrusionOk="0">
                  <a:moveTo>
                    <a:pt x="91" y="1"/>
                  </a:moveTo>
                  <a:cubicBezTo>
                    <a:pt x="0" y="578"/>
                    <a:pt x="61" y="1156"/>
                    <a:pt x="274" y="1703"/>
                  </a:cubicBezTo>
                  <a:cubicBezTo>
                    <a:pt x="395" y="2250"/>
                    <a:pt x="699" y="2767"/>
                    <a:pt x="1094" y="3192"/>
                  </a:cubicBezTo>
                  <a:cubicBezTo>
                    <a:pt x="1125" y="3162"/>
                    <a:pt x="760" y="2524"/>
                    <a:pt x="456" y="1642"/>
                  </a:cubicBezTo>
                  <a:cubicBezTo>
                    <a:pt x="182" y="76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542;p76">
              <a:extLst>
                <a:ext uri="{FF2B5EF4-FFF2-40B4-BE49-F238E27FC236}">
                  <a16:creationId xmlns:a16="http://schemas.microsoft.com/office/drawing/2014/main" id="{1EA70641-C0A9-4D05-800B-30691B175DC3}"/>
                </a:ext>
              </a:extLst>
            </p:cNvPr>
            <p:cNvSpPr/>
            <p:nvPr/>
          </p:nvSpPr>
          <p:spPr>
            <a:xfrm>
              <a:off x="5650825" y="2466900"/>
              <a:ext cx="334375" cy="226275"/>
            </a:xfrm>
            <a:custGeom>
              <a:avLst/>
              <a:gdLst/>
              <a:ahLst/>
              <a:cxnLst/>
              <a:rect l="l" t="t" r="r" b="b"/>
              <a:pathLst>
                <a:path w="13375" h="9051" extrusionOk="0">
                  <a:moveTo>
                    <a:pt x="13375" y="0"/>
                  </a:moveTo>
                  <a:cubicBezTo>
                    <a:pt x="11429" y="1824"/>
                    <a:pt x="9484" y="3617"/>
                    <a:pt x="7296" y="5107"/>
                  </a:cubicBezTo>
                  <a:cubicBezTo>
                    <a:pt x="5107" y="6596"/>
                    <a:pt x="2645" y="7781"/>
                    <a:pt x="1" y="8146"/>
                  </a:cubicBezTo>
                  <a:lnTo>
                    <a:pt x="92" y="8237"/>
                  </a:lnTo>
                  <a:cubicBezTo>
                    <a:pt x="483" y="8847"/>
                    <a:pt x="1218" y="9051"/>
                    <a:pt x="1960" y="9051"/>
                  </a:cubicBezTo>
                  <a:cubicBezTo>
                    <a:pt x="2255" y="9051"/>
                    <a:pt x="2551" y="9019"/>
                    <a:pt x="2827" y="8967"/>
                  </a:cubicBezTo>
                  <a:cubicBezTo>
                    <a:pt x="5168" y="8572"/>
                    <a:pt x="7265" y="7234"/>
                    <a:pt x="8967" y="5593"/>
                  </a:cubicBezTo>
                  <a:cubicBezTo>
                    <a:pt x="10669" y="3952"/>
                    <a:pt x="12007" y="1976"/>
                    <a:pt x="1337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543;p76">
              <a:extLst>
                <a:ext uri="{FF2B5EF4-FFF2-40B4-BE49-F238E27FC236}">
                  <a16:creationId xmlns:a16="http://schemas.microsoft.com/office/drawing/2014/main" id="{194BD162-47F2-4F71-B358-F1154786A5C2}"/>
                </a:ext>
              </a:extLst>
            </p:cNvPr>
            <p:cNvSpPr/>
            <p:nvPr/>
          </p:nvSpPr>
          <p:spPr>
            <a:xfrm>
              <a:off x="6241275" y="2101375"/>
              <a:ext cx="78275" cy="554750"/>
            </a:xfrm>
            <a:custGeom>
              <a:avLst/>
              <a:gdLst/>
              <a:ahLst/>
              <a:cxnLst/>
              <a:rect l="l" t="t" r="r" b="b"/>
              <a:pathLst>
                <a:path w="3131" h="22190" extrusionOk="0">
                  <a:moveTo>
                    <a:pt x="0" y="1"/>
                  </a:moveTo>
                  <a:cubicBezTo>
                    <a:pt x="0" y="62"/>
                    <a:pt x="0" y="153"/>
                    <a:pt x="30" y="214"/>
                  </a:cubicBezTo>
                  <a:cubicBezTo>
                    <a:pt x="61" y="396"/>
                    <a:pt x="91" y="609"/>
                    <a:pt x="122" y="852"/>
                  </a:cubicBezTo>
                  <a:cubicBezTo>
                    <a:pt x="213" y="1460"/>
                    <a:pt x="365" y="2250"/>
                    <a:pt x="517" y="3253"/>
                  </a:cubicBezTo>
                  <a:cubicBezTo>
                    <a:pt x="790" y="5229"/>
                    <a:pt x="1216" y="7995"/>
                    <a:pt x="1641" y="11065"/>
                  </a:cubicBezTo>
                  <a:cubicBezTo>
                    <a:pt x="2067" y="14135"/>
                    <a:pt x="2432" y="16931"/>
                    <a:pt x="2705" y="18937"/>
                  </a:cubicBezTo>
                  <a:cubicBezTo>
                    <a:pt x="2827" y="19910"/>
                    <a:pt x="2918" y="20731"/>
                    <a:pt x="3009" y="21308"/>
                  </a:cubicBezTo>
                  <a:cubicBezTo>
                    <a:pt x="3040" y="21582"/>
                    <a:pt x="3070" y="21795"/>
                    <a:pt x="3100" y="21947"/>
                  </a:cubicBezTo>
                  <a:cubicBezTo>
                    <a:pt x="3100" y="22038"/>
                    <a:pt x="3100" y="22098"/>
                    <a:pt x="3131" y="22190"/>
                  </a:cubicBezTo>
                  <a:cubicBezTo>
                    <a:pt x="3131" y="22098"/>
                    <a:pt x="3131" y="22038"/>
                    <a:pt x="3131" y="21947"/>
                  </a:cubicBezTo>
                  <a:cubicBezTo>
                    <a:pt x="3100" y="21764"/>
                    <a:pt x="3100" y="21551"/>
                    <a:pt x="3070" y="21308"/>
                  </a:cubicBezTo>
                  <a:cubicBezTo>
                    <a:pt x="3040" y="20731"/>
                    <a:pt x="2948" y="19910"/>
                    <a:pt x="2827" y="18907"/>
                  </a:cubicBezTo>
                  <a:cubicBezTo>
                    <a:pt x="2614" y="16901"/>
                    <a:pt x="2280" y="14104"/>
                    <a:pt x="1824" y="11035"/>
                  </a:cubicBezTo>
                  <a:cubicBezTo>
                    <a:pt x="1398" y="7995"/>
                    <a:pt x="973" y="5199"/>
                    <a:pt x="638" y="3223"/>
                  </a:cubicBezTo>
                  <a:cubicBezTo>
                    <a:pt x="456" y="2220"/>
                    <a:pt x="304" y="1399"/>
                    <a:pt x="182" y="852"/>
                  </a:cubicBezTo>
                  <a:cubicBezTo>
                    <a:pt x="152" y="578"/>
                    <a:pt x="91" y="366"/>
                    <a:pt x="61" y="214"/>
                  </a:cubicBezTo>
                  <a:cubicBezTo>
                    <a:pt x="61" y="122"/>
                    <a:pt x="30" y="6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544;p76">
              <a:extLst>
                <a:ext uri="{FF2B5EF4-FFF2-40B4-BE49-F238E27FC236}">
                  <a16:creationId xmlns:a16="http://schemas.microsoft.com/office/drawing/2014/main" id="{3AD3641B-7934-4474-87B8-BB1D17539C38}"/>
                </a:ext>
              </a:extLst>
            </p:cNvPr>
            <p:cNvSpPr/>
            <p:nvPr/>
          </p:nvSpPr>
          <p:spPr>
            <a:xfrm>
              <a:off x="6050525" y="2065675"/>
              <a:ext cx="387225" cy="223425"/>
            </a:xfrm>
            <a:custGeom>
              <a:avLst/>
              <a:gdLst/>
              <a:ahLst/>
              <a:cxnLst/>
              <a:rect l="l" t="t" r="r" b="b"/>
              <a:pathLst>
                <a:path w="15489" h="8937" extrusionOk="0">
                  <a:moveTo>
                    <a:pt x="9337" y="0"/>
                  </a:moveTo>
                  <a:cubicBezTo>
                    <a:pt x="9128" y="0"/>
                    <a:pt x="8895" y="19"/>
                    <a:pt x="8633" y="61"/>
                  </a:cubicBezTo>
                  <a:cubicBezTo>
                    <a:pt x="6961" y="304"/>
                    <a:pt x="3952" y="943"/>
                    <a:pt x="1" y="3617"/>
                  </a:cubicBezTo>
                  <a:lnTo>
                    <a:pt x="2280" y="8937"/>
                  </a:lnTo>
                  <a:lnTo>
                    <a:pt x="6566" y="5988"/>
                  </a:lnTo>
                  <a:lnTo>
                    <a:pt x="9059" y="7994"/>
                  </a:lnTo>
                  <a:cubicBezTo>
                    <a:pt x="9272" y="8170"/>
                    <a:pt x="9526" y="8252"/>
                    <a:pt x="9780" y="8252"/>
                  </a:cubicBezTo>
                  <a:cubicBezTo>
                    <a:pt x="10140" y="8252"/>
                    <a:pt x="10498" y="8085"/>
                    <a:pt x="10730" y="7782"/>
                  </a:cubicBezTo>
                  <a:lnTo>
                    <a:pt x="12281" y="5745"/>
                  </a:lnTo>
                  <a:cubicBezTo>
                    <a:pt x="12281" y="5745"/>
                    <a:pt x="14317" y="8268"/>
                    <a:pt x="14560" y="8268"/>
                  </a:cubicBezTo>
                  <a:cubicBezTo>
                    <a:pt x="14586" y="8271"/>
                    <a:pt x="14611" y="8272"/>
                    <a:pt x="14636" y="8272"/>
                  </a:cubicBezTo>
                  <a:cubicBezTo>
                    <a:pt x="15143" y="8272"/>
                    <a:pt x="15488" y="7698"/>
                    <a:pt x="15199" y="7234"/>
                  </a:cubicBezTo>
                  <a:cubicBezTo>
                    <a:pt x="14925" y="6900"/>
                    <a:pt x="12159" y="2128"/>
                    <a:pt x="12159" y="2128"/>
                  </a:cubicBezTo>
                  <a:cubicBezTo>
                    <a:pt x="12159" y="2128"/>
                    <a:pt x="13922" y="1733"/>
                    <a:pt x="13496" y="1186"/>
                  </a:cubicBezTo>
                  <a:cubicBezTo>
                    <a:pt x="13521" y="1186"/>
                    <a:pt x="13444" y="819"/>
                    <a:pt x="12766" y="819"/>
                  </a:cubicBezTo>
                  <a:cubicBezTo>
                    <a:pt x="12616" y="819"/>
                    <a:pt x="12435" y="838"/>
                    <a:pt x="12220" y="882"/>
                  </a:cubicBezTo>
                  <a:cubicBezTo>
                    <a:pt x="12133" y="897"/>
                    <a:pt x="12052" y="904"/>
                    <a:pt x="11975" y="904"/>
                  </a:cubicBezTo>
                  <a:cubicBezTo>
                    <a:pt x="11101" y="904"/>
                    <a:pt x="10797" y="0"/>
                    <a:pt x="933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545;p76">
              <a:extLst>
                <a:ext uri="{FF2B5EF4-FFF2-40B4-BE49-F238E27FC236}">
                  <a16:creationId xmlns:a16="http://schemas.microsoft.com/office/drawing/2014/main" id="{DED4CAC2-B70C-4B45-9DCA-22EC724C50D7}"/>
                </a:ext>
              </a:extLst>
            </p:cNvPr>
            <p:cNvSpPr/>
            <p:nvPr/>
          </p:nvSpPr>
          <p:spPr>
            <a:xfrm>
              <a:off x="6279250" y="2219925"/>
              <a:ext cx="35000" cy="51700"/>
            </a:xfrm>
            <a:custGeom>
              <a:avLst/>
              <a:gdLst/>
              <a:ahLst/>
              <a:cxnLst/>
              <a:rect l="l" t="t" r="r" b="b"/>
              <a:pathLst>
                <a:path w="1400" h="2068" extrusionOk="0">
                  <a:moveTo>
                    <a:pt x="1" y="1"/>
                  </a:moveTo>
                  <a:cubicBezTo>
                    <a:pt x="92" y="61"/>
                    <a:pt x="214" y="122"/>
                    <a:pt x="335" y="183"/>
                  </a:cubicBezTo>
                  <a:cubicBezTo>
                    <a:pt x="882" y="517"/>
                    <a:pt x="1217" y="1064"/>
                    <a:pt x="1308" y="1672"/>
                  </a:cubicBezTo>
                  <a:cubicBezTo>
                    <a:pt x="1308" y="1824"/>
                    <a:pt x="1308" y="1946"/>
                    <a:pt x="1338" y="2068"/>
                  </a:cubicBezTo>
                  <a:cubicBezTo>
                    <a:pt x="1399" y="1946"/>
                    <a:pt x="1399" y="1794"/>
                    <a:pt x="1399" y="1672"/>
                  </a:cubicBezTo>
                  <a:cubicBezTo>
                    <a:pt x="1369" y="1338"/>
                    <a:pt x="1277" y="1034"/>
                    <a:pt x="1095" y="761"/>
                  </a:cubicBezTo>
                  <a:cubicBezTo>
                    <a:pt x="913" y="487"/>
                    <a:pt x="670" y="274"/>
                    <a:pt x="366" y="122"/>
                  </a:cubicBezTo>
                  <a:cubicBezTo>
                    <a:pt x="244" y="61"/>
                    <a:pt x="122" y="1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546;p76">
              <a:extLst>
                <a:ext uri="{FF2B5EF4-FFF2-40B4-BE49-F238E27FC236}">
                  <a16:creationId xmlns:a16="http://schemas.microsoft.com/office/drawing/2014/main" id="{6E0A32E2-3D4F-4470-98F7-1EF73FCCC277}"/>
                </a:ext>
              </a:extLst>
            </p:cNvPr>
            <p:cNvSpPr/>
            <p:nvPr/>
          </p:nvSpPr>
          <p:spPr>
            <a:xfrm>
              <a:off x="6302825" y="2194850"/>
              <a:ext cx="34200" cy="42575"/>
            </a:xfrm>
            <a:custGeom>
              <a:avLst/>
              <a:gdLst/>
              <a:ahLst/>
              <a:cxnLst/>
              <a:rect l="l" t="t" r="r" b="b"/>
              <a:pathLst>
                <a:path w="1368" h="1703" extrusionOk="0">
                  <a:moveTo>
                    <a:pt x="0" y="1"/>
                  </a:moveTo>
                  <a:cubicBezTo>
                    <a:pt x="334" y="183"/>
                    <a:pt x="608" y="426"/>
                    <a:pt x="851" y="700"/>
                  </a:cubicBezTo>
                  <a:cubicBezTo>
                    <a:pt x="1064" y="1004"/>
                    <a:pt x="1216" y="1338"/>
                    <a:pt x="1338" y="1703"/>
                  </a:cubicBezTo>
                  <a:cubicBezTo>
                    <a:pt x="1368" y="1581"/>
                    <a:pt x="1338" y="1460"/>
                    <a:pt x="1307" y="1368"/>
                  </a:cubicBezTo>
                  <a:cubicBezTo>
                    <a:pt x="1186" y="821"/>
                    <a:pt x="821" y="365"/>
                    <a:pt x="334" y="122"/>
                  </a:cubicBezTo>
                  <a:cubicBezTo>
                    <a:pt x="243" y="31"/>
                    <a:pt x="122" y="1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547;p76">
              <a:extLst>
                <a:ext uri="{FF2B5EF4-FFF2-40B4-BE49-F238E27FC236}">
                  <a16:creationId xmlns:a16="http://schemas.microsoft.com/office/drawing/2014/main" id="{F67CCD8F-1326-4588-8BA5-38D41128E581}"/>
                </a:ext>
              </a:extLst>
            </p:cNvPr>
            <p:cNvSpPr/>
            <p:nvPr/>
          </p:nvSpPr>
          <p:spPr>
            <a:xfrm>
              <a:off x="6329400" y="2169775"/>
              <a:ext cx="22825" cy="39550"/>
            </a:xfrm>
            <a:custGeom>
              <a:avLst/>
              <a:gdLst/>
              <a:ahLst/>
              <a:cxnLst/>
              <a:rect l="l" t="t" r="r" b="b"/>
              <a:pathLst>
                <a:path w="913" h="1582" extrusionOk="0">
                  <a:moveTo>
                    <a:pt x="1" y="1"/>
                  </a:moveTo>
                  <a:lnTo>
                    <a:pt x="1" y="1"/>
                  </a:lnTo>
                  <a:cubicBezTo>
                    <a:pt x="214" y="213"/>
                    <a:pt x="426" y="456"/>
                    <a:pt x="578" y="700"/>
                  </a:cubicBezTo>
                  <a:cubicBezTo>
                    <a:pt x="730" y="973"/>
                    <a:pt x="822" y="1277"/>
                    <a:pt x="882" y="1581"/>
                  </a:cubicBezTo>
                  <a:cubicBezTo>
                    <a:pt x="913" y="1581"/>
                    <a:pt x="913" y="1459"/>
                    <a:pt x="913" y="1308"/>
                  </a:cubicBezTo>
                  <a:cubicBezTo>
                    <a:pt x="852" y="821"/>
                    <a:pt x="609" y="426"/>
                    <a:pt x="244" y="122"/>
                  </a:cubicBezTo>
                  <a:cubicBezTo>
                    <a:pt x="123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548;p76">
              <a:extLst>
                <a:ext uri="{FF2B5EF4-FFF2-40B4-BE49-F238E27FC236}">
                  <a16:creationId xmlns:a16="http://schemas.microsoft.com/office/drawing/2014/main" id="{AEE7DAFB-5CA7-40FD-A3E4-CA9A24995ACE}"/>
                </a:ext>
              </a:extLst>
            </p:cNvPr>
            <p:cNvSpPr/>
            <p:nvPr/>
          </p:nvSpPr>
          <p:spPr>
            <a:xfrm>
              <a:off x="5513275" y="1959275"/>
              <a:ext cx="626950" cy="711125"/>
            </a:xfrm>
            <a:custGeom>
              <a:avLst/>
              <a:gdLst/>
              <a:ahLst/>
              <a:cxnLst/>
              <a:rect l="l" t="t" r="r" b="b"/>
              <a:pathLst>
                <a:path w="25078" h="28445" extrusionOk="0">
                  <a:moveTo>
                    <a:pt x="4013" y="1"/>
                  </a:moveTo>
                  <a:cubicBezTo>
                    <a:pt x="4013" y="1"/>
                    <a:pt x="1855" y="1399"/>
                    <a:pt x="1034" y="5320"/>
                  </a:cubicBezTo>
                  <a:cubicBezTo>
                    <a:pt x="487" y="7995"/>
                    <a:pt x="1126" y="16263"/>
                    <a:pt x="366" y="20822"/>
                  </a:cubicBezTo>
                  <a:cubicBezTo>
                    <a:pt x="1" y="23010"/>
                    <a:pt x="639" y="25229"/>
                    <a:pt x="2159" y="26840"/>
                  </a:cubicBezTo>
                  <a:cubicBezTo>
                    <a:pt x="3923" y="27978"/>
                    <a:pt x="5481" y="28445"/>
                    <a:pt x="6873" y="28445"/>
                  </a:cubicBezTo>
                  <a:cubicBezTo>
                    <a:pt x="8047" y="28445"/>
                    <a:pt x="9102" y="28112"/>
                    <a:pt x="10062" y="27570"/>
                  </a:cubicBezTo>
                  <a:cubicBezTo>
                    <a:pt x="16475" y="24013"/>
                    <a:pt x="21491" y="17691"/>
                    <a:pt x="23710" y="14135"/>
                  </a:cubicBezTo>
                  <a:lnTo>
                    <a:pt x="25077" y="12615"/>
                  </a:lnTo>
                  <a:lnTo>
                    <a:pt x="22828" y="6050"/>
                  </a:lnTo>
                  <a:lnTo>
                    <a:pt x="20275" y="7965"/>
                  </a:lnTo>
                  <a:cubicBezTo>
                    <a:pt x="16111" y="9241"/>
                    <a:pt x="11764" y="12858"/>
                    <a:pt x="7357" y="17235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549;p76">
              <a:extLst>
                <a:ext uri="{FF2B5EF4-FFF2-40B4-BE49-F238E27FC236}">
                  <a16:creationId xmlns:a16="http://schemas.microsoft.com/office/drawing/2014/main" id="{5C9C2B26-419D-4D96-B0C6-7A7A21EEE0C9}"/>
                </a:ext>
              </a:extLst>
            </p:cNvPr>
            <p:cNvSpPr/>
            <p:nvPr/>
          </p:nvSpPr>
          <p:spPr>
            <a:xfrm>
              <a:off x="5731375" y="2143950"/>
              <a:ext cx="10675" cy="202900"/>
            </a:xfrm>
            <a:custGeom>
              <a:avLst/>
              <a:gdLst/>
              <a:ahLst/>
              <a:cxnLst/>
              <a:rect l="l" t="t" r="r" b="b"/>
              <a:pathLst>
                <a:path w="427" h="8116" extrusionOk="0">
                  <a:moveTo>
                    <a:pt x="92" y="0"/>
                  </a:moveTo>
                  <a:cubicBezTo>
                    <a:pt x="31" y="395"/>
                    <a:pt x="1" y="790"/>
                    <a:pt x="1" y="1185"/>
                  </a:cubicBezTo>
                  <a:cubicBezTo>
                    <a:pt x="1" y="1915"/>
                    <a:pt x="31" y="2918"/>
                    <a:pt x="61" y="4043"/>
                  </a:cubicBezTo>
                  <a:cubicBezTo>
                    <a:pt x="122" y="5167"/>
                    <a:pt x="183" y="6201"/>
                    <a:pt x="244" y="6930"/>
                  </a:cubicBezTo>
                  <a:cubicBezTo>
                    <a:pt x="244" y="7325"/>
                    <a:pt x="304" y="7721"/>
                    <a:pt x="365" y="8116"/>
                  </a:cubicBezTo>
                  <a:cubicBezTo>
                    <a:pt x="396" y="7721"/>
                    <a:pt x="426" y="7325"/>
                    <a:pt x="396" y="6930"/>
                  </a:cubicBezTo>
                  <a:cubicBezTo>
                    <a:pt x="365" y="6170"/>
                    <a:pt x="335" y="5137"/>
                    <a:pt x="274" y="4043"/>
                  </a:cubicBezTo>
                  <a:cubicBezTo>
                    <a:pt x="213" y="2948"/>
                    <a:pt x="183" y="1976"/>
                    <a:pt x="153" y="1185"/>
                  </a:cubicBezTo>
                  <a:cubicBezTo>
                    <a:pt x="153" y="790"/>
                    <a:pt x="122" y="395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550;p76">
              <a:extLst>
                <a:ext uri="{FF2B5EF4-FFF2-40B4-BE49-F238E27FC236}">
                  <a16:creationId xmlns:a16="http://schemas.microsoft.com/office/drawing/2014/main" id="{2E7331AF-A730-437B-BB39-C1481D7A8123}"/>
                </a:ext>
              </a:extLst>
            </p:cNvPr>
            <p:cNvSpPr/>
            <p:nvPr/>
          </p:nvSpPr>
          <p:spPr>
            <a:xfrm>
              <a:off x="5567250" y="2108975"/>
              <a:ext cx="575250" cy="563100"/>
            </a:xfrm>
            <a:custGeom>
              <a:avLst/>
              <a:gdLst/>
              <a:ahLst/>
              <a:cxnLst/>
              <a:rect l="l" t="t" r="r" b="b"/>
              <a:pathLst>
                <a:path w="23010" h="22524" extrusionOk="0">
                  <a:moveTo>
                    <a:pt x="20760" y="1"/>
                  </a:moveTo>
                  <a:lnTo>
                    <a:pt x="20639" y="62"/>
                  </a:lnTo>
                  <a:cubicBezTo>
                    <a:pt x="15593" y="3132"/>
                    <a:pt x="11490" y="6141"/>
                    <a:pt x="8572" y="8268"/>
                  </a:cubicBezTo>
                  <a:cubicBezTo>
                    <a:pt x="7113" y="9332"/>
                    <a:pt x="5958" y="10214"/>
                    <a:pt x="5167" y="10791"/>
                  </a:cubicBezTo>
                  <a:cubicBezTo>
                    <a:pt x="4803" y="11095"/>
                    <a:pt x="4499" y="11308"/>
                    <a:pt x="4286" y="11490"/>
                  </a:cubicBezTo>
                  <a:lnTo>
                    <a:pt x="4043" y="11673"/>
                  </a:lnTo>
                  <a:lnTo>
                    <a:pt x="3982" y="11734"/>
                  </a:lnTo>
                  <a:cubicBezTo>
                    <a:pt x="3982" y="11734"/>
                    <a:pt x="4012" y="11703"/>
                    <a:pt x="4073" y="11673"/>
                  </a:cubicBezTo>
                  <a:lnTo>
                    <a:pt x="4316" y="11521"/>
                  </a:lnTo>
                  <a:lnTo>
                    <a:pt x="5228" y="10852"/>
                  </a:lnTo>
                  <a:lnTo>
                    <a:pt x="8632" y="8360"/>
                  </a:lnTo>
                  <a:cubicBezTo>
                    <a:pt x="11563" y="6275"/>
                    <a:pt x="15634" y="3290"/>
                    <a:pt x="20637" y="270"/>
                  </a:cubicBezTo>
                  <a:lnTo>
                    <a:pt x="20637" y="270"/>
                  </a:lnTo>
                  <a:cubicBezTo>
                    <a:pt x="21295" y="2239"/>
                    <a:pt x="22038" y="4352"/>
                    <a:pt x="22783" y="6525"/>
                  </a:cubicBezTo>
                  <a:lnTo>
                    <a:pt x="22783" y="6525"/>
                  </a:lnTo>
                  <a:cubicBezTo>
                    <a:pt x="22543" y="6854"/>
                    <a:pt x="22275" y="7212"/>
                    <a:pt x="22037" y="7600"/>
                  </a:cubicBezTo>
                  <a:cubicBezTo>
                    <a:pt x="19848" y="10579"/>
                    <a:pt x="17478" y="13375"/>
                    <a:pt x="14894" y="16019"/>
                  </a:cubicBezTo>
                  <a:cubicBezTo>
                    <a:pt x="13769" y="17174"/>
                    <a:pt x="12584" y="18269"/>
                    <a:pt x="11338" y="19272"/>
                  </a:cubicBezTo>
                  <a:cubicBezTo>
                    <a:pt x="10243" y="20153"/>
                    <a:pt x="9058" y="20913"/>
                    <a:pt x="7812" y="21551"/>
                  </a:cubicBezTo>
                  <a:cubicBezTo>
                    <a:pt x="6809" y="22098"/>
                    <a:pt x="5654" y="22402"/>
                    <a:pt x="4499" y="22433"/>
                  </a:cubicBezTo>
                  <a:cubicBezTo>
                    <a:pt x="3648" y="22433"/>
                    <a:pt x="2766" y="22250"/>
                    <a:pt x="1976" y="21946"/>
                  </a:cubicBezTo>
                  <a:cubicBezTo>
                    <a:pt x="1459" y="21734"/>
                    <a:pt x="942" y="21460"/>
                    <a:pt x="486" y="21187"/>
                  </a:cubicBezTo>
                  <a:cubicBezTo>
                    <a:pt x="304" y="21065"/>
                    <a:pt x="182" y="21004"/>
                    <a:pt x="122" y="20943"/>
                  </a:cubicBezTo>
                  <a:lnTo>
                    <a:pt x="0" y="20852"/>
                  </a:lnTo>
                  <a:lnTo>
                    <a:pt x="91" y="20943"/>
                  </a:lnTo>
                  <a:cubicBezTo>
                    <a:pt x="152" y="21004"/>
                    <a:pt x="274" y="21095"/>
                    <a:pt x="426" y="21217"/>
                  </a:cubicBezTo>
                  <a:cubicBezTo>
                    <a:pt x="882" y="21521"/>
                    <a:pt x="1368" y="21794"/>
                    <a:pt x="1885" y="22007"/>
                  </a:cubicBezTo>
                  <a:cubicBezTo>
                    <a:pt x="2705" y="22342"/>
                    <a:pt x="3587" y="22524"/>
                    <a:pt x="4468" y="22524"/>
                  </a:cubicBezTo>
                  <a:cubicBezTo>
                    <a:pt x="5654" y="22524"/>
                    <a:pt x="6809" y="22220"/>
                    <a:pt x="7842" y="21673"/>
                  </a:cubicBezTo>
                  <a:cubicBezTo>
                    <a:pt x="9088" y="21035"/>
                    <a:pt x="10274" y="20275"/>
                    <a:pt x="11398" y="19393"/>
                  </a:cubicBezTo>
                  <a:cubicBezTo>
                    <a:pt x="12645" y="18390"/>
                    <a:pt x="13861" y="17296"/>
                    <a:pt x="14985" y="16141"/>
                  </a:cubicBezTo>
                  <a:cubicBezTo>
                    <a:pt x="17599" y="13496"/>
                    <a:pt x="20000" y="10700"/>
                    <a:pt x="22189" y="7691"/>
                  </a:cubicBezTo>
                  <a:lnTo>
                    <a:pt x="22979" y="6597"/>
                  </a:lnTo>
                  <a:lnTo>
                    <a:pt x="23010" y="6566"/>
                  </a:lnTo>
                  <a:lnTo>
                    <a:pt x="23010" y="6506"/>
                  </a:lnTo>
                  <a:cubicBezTo>
                    <a:pt x="22219" y="4287"/>
                    <a:pt x="21490" y="2129"/>
                    <a:pt x="20791" y="92"/>
                  </a:cubicBezTo>
                  <a:lnTo>
                    <a:pt x="207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551;p76">
              <a:extLst>
                <a:ext uri="{FF2B5EF4-FFF2-40B4-BE49-F238E27FC236}">
                  <a16:creationId xmlns:a16="http://schemas.microsoft.com/office/drawing/2014/main" id="{B713D90C-2FCE-4CEF-9AC1-15DACD867D08}"/>
                </a:ext>
              </a:extLst>
            </p:cNvPr>
            <p:cNvSpPr/>
            <p:nvPr/>
          </p:nvSpPr>
          <p:spPr>
            <a:xfrm>
              <a:off x="5618150" y="2343000"/>
              <a:ext cx="122375" cy="58625"/>
            </a:xfrm>
            <a:custGeom>
              <a:avLst/>
              <a:gdLst/>
              <a:ahLst/>
              <a:cxnLst/>
              <a:rect l="l" t="t" r="r" b="b"/>
              <a:pathLst>
                <a:path w="4895" h="2345" extrusionOk="0">
                  <a:moveTo>
                    <a:pt x="3974" y="1"/>
                  </a:moveTo>
                  <a:cubicBezTo>
                    <a:pt x="2612" y="1"/>
                    <a:pt x="1317" y="605"/>
                    <a:pt x="457" y="1643"/>
                  </a:cubicBezTo>
                  <a:cubicBezTo>
                    <a:pt x="244" y="1856"/>
                    <a:pt x="92" y="2099"/>
                    <a:pt x="1" y="2342"/>
                  </a:cubicBezTo>
                  <a:cubicBezTo>
                    <a:pt x="2" y="2344"/>
                    <a:pt x="4" y="2344"/>
                    <a:pt x="6" y="2344"/>
                  </a:cubicBezTo>
                  <a:cubicBezTo>
                    <a:pt x="50" y="2344"/>
                    <a:pt x="230" y="2080"/>
                    <a:pt x="548" y="1734"/>
                  </a:cubicBezTo>
                  <a:cubicBezTo>
                    <a:pt x="1460" y="762"/>
                    <a:pt x="2736" y="184"/>
                    <a:pt x="4074" y="154"/>
                  </a:cubicBezTo>
                  <a:cubicBezTo>
                    <a:pt x="4183" y="147"/>
                    <a:pt x="4282" y="145"/>
                    <a:pt x="4372" y="145"/>
                  </a:cubicBezTo>
                  <a:cubicBezTo>
                    <a:pt x="4616" y="145"/>
                    <a:pt x="4783" y="162"/>
                    <a:pt x="4854" y="162"/>
                  </a:cubicBezTo>
                  <a:cubicBezTo>
                    <a:pt x="4881" y="162"/>
                    <a:pt x="4894" y="160"/>
                    <a:pt x="4894" y="154"/>
                  </a:cubicBezTo>
                  <a:cubicBezTo>
                    <a:pt x="4651" y="32"/>
                    <a:pt x="4347" y="2"/>
                    <a:pt x="4074" y="2"/>
                  </a:cubicBezTo>
                  <a:cubicBezTo>
                    <a:pt x="4040" y="1"/>
                    <a:pt x="4007" y="1"/>
                    <a:pt x="39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552;p76">
              <a:extLst>
                <a:ext uri="{FF2B5EF4-FFF2-40B4-BE49-F238E27FC236}">
                  <a16:creationId xmlns:a16="http://schemas.microsoft.com/office/drawing/2014/main" id="{19762839-22F9-49FA-83D7-FD86DFAAF601}"/>
                </a:ext>
              </a:extLst>
            </p:cNvPr>
            <p:cNvSpPr/>
            <p:nvPr/>
          </p:nvSpPr>
          <p:spPr>
            <a:xfrm>
              <a:off x="6019375" y="2154575"/>
              <a:ext cx="75250" cy="174050"/>
            </a:xfrm>
            <a:custGeom>
              <a:avLst/>
              <a:gdLst/>
              <a:ahLst/>
              <a:cxnLst/>
              <a:rect l="l" t="t" r="r" b="b"/>
              <a:pathLst>
                <a:path w="3010" h="6962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365"/>
                    <a:pt x="274" y="700"/>
                    <a:pt x="426" y="1034"/>
                  </a:cubicBezTo>
                  <a:lnTo>
                    <a:pt x="1520" y="3466"/>
                  </a:lnTo>
                  <a:cubicBezTo>
                    <a:pt x="1915" y="4408"/>
                    <a:pt x="2250" y="5259"/>
                    <a:pt x="2554" y="5928"/>
                  </a:cubicBezTo>
                  <a:cubicBezTo>
                    <a:pt x="2675" y="6292"/>
                    <a:pt x="2827" y="6627"/>
                    <a:pt x="3010" y="6961"/>
                  </a:cubicBezTo>
                  <a:cubicBezTo>
                    <a:pt x="2949" y="6596"/>
                    <a:pt x="2827" y="6232"/>
                    <a:pt x="2706" y="5897"/>
                  </a:cubicBezTo>
                  <a:cubicBezTo>
                    <a:pt x="2463" y="5259"/>
                    <a:pt x="2128" y="4378"/>
                    <a:pt x="1703" y="3405"/>
                  </a:cubicBezTo>
                  <a:cubicBezTo>
                    <a:pt x="1277" y="2432"/>
                    <a:pt x="852" y="1581"/>
                    <a:pt x="548" y="973"/>
                  </a:cubicBezTo>
                  <a:cubicBezTo>
                    <a:pt x="396" y="639"/>
                    <a:pt x="213" y="305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553;p76">
              <a:extLst>
                <a:ext uri="{FF2B5EF4-FFF2-40B4-BE49-F238E27FC236}">
                  <a16:creationId xmlns:a16="http://schemas.microsoft.com/office/drawing/2014/main" id="{EDC13A20-F8BA-4677-A9EF-EC95040BFA01}"/>
                </a:ext>
              </a:extLst>
            </p:cNvPr>
            <p:cNvSpPr/>
            <p:nvPr/>
          </p:nvSpPr>
          <p:spPr>
            <a:xfrm>
              <a:off x="6077125" y="2240450"/>
              <a:ext cx="52450" cy="40300"/>
            </a:xfrm>
            <a:custGeom>
              <a:avLst/>
              <a:gdLst/>
              <a:ahLst/>
              <a:cxnLst/>
              <a:rect l="l" t="t" r="r" b="b"/>
              <a:pathLst>
                <a:path w="2098" h="1612" extrusionOk="0">
                  <a:moveTo>
                    <a:pt x="2098" y="0"/>
                  </a:moveTo>
                  <a:lnTo>
                    <a:pt x="2098" y="0"/>
                  </a:lnTo>
                  <a:cubicBezTo>
                    <a:pt x="1703" y="213"/>
                    <a:pt x="1338" y="456"/>
                    <a:pt x="1034" y="760"/>
                  </a:cubicBezTo>
                  <a:cubicBezTo>
                    <a:pt x="639" y="1003"/>
                    <a:pt x="305" y="1277"/>
                    <a:pt x="1" y="1611"/>
                  </a:cubicBezTo>
                  <a:cubicBezTo>
                    <a:pt x="426" y="1429"/>
                    <a:pt x="821" y="1216"/>
                    <a:pt x="1156" y="912"/>
                  </a:cubicBezTo>
                  <a:cubicBezTo>
                    <a:pt x="1520" y="669"/>
                    <a:pt x="1855" y="365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554;p76">
              <a:extLst>
                <a:ext uri="{FF2B5EF4-FFF2-40B4-BE49-F238E27FC236}">
                  <a16:creationId xmlns:a16="http://schemas.microsoft.com/office/drawing/2014/main" id="{CEE61AE9-E487-4736-8580-571F62D05DDD}"/>
                </a:ext>
              </a:extLst>
            </p:cNvPr>
            <p:cNvSpPr/>
            <p:nvPr/>
          </p:nvSpPr>
          <p:spPr>
            <a:xfrm>
              <a:off x="6056600" y="2196375"/>
              <a:ext cx="56275" cy="38775"/>
            </a:xfrm>
            <a:custGeom>
              <a:avLst/>
              <a:gdLst/>
              <a:ahLst/>
              <a:cxnLst/>
              <a:rect l="l" t="t" r="r" b="b"/>
              <a:pathLst>
                <a:path w="2251" h="1551" extrusionOk="0">
                  <a:moveTo>
                    <a:pt x="2250" y="0"/>
                  </a:moveTo>
                  <a:lnTo>
                    <a:pt x="2250" y="0"/>
                  </a:lnTo>
                  <a:cubicBezTo>
                    <a:pt x="1825" y="183"/>
                    <a:pt x="1430" y="395"/>
                    <a:pt x="1065" y="699"/>
                  </a:cubicBezTo>
                  <a:cubicBezTo>
                    <a:pt x="670" y="943"/>
                    <a:pt x="305" y="1216"/>
                    <a:pt x="1" y="1551"/>
                  </a:cubicBezTo>
                  <a:cubicBezTo>
                    <a:pt x="822" y="1155"/>
                    <a:pt x="1581" y="608"/>
                    <a:pt x="22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555;p76">
              <a:extLst>
                <a:ext uri="{FF2B5EF4-FFF2-40B4-BE49-F238E27FC236}">
                  <a16:creationId xmlns:a16="http://schemas.microsoft.com/office/drawing/2014/main" id="{D4309F21-47F3-4B0B-8377-013022B03E4F}"/>
                </a:ext>
              </a:extLst>
            </p:cNvPr>
            <p:cNvSpPr/>
            <p:nvPr/>
          </p:nvSpPr>
          <p:spPr>
            <a:xfrm>
              <a:off x="6036100" y="2147750"/>
              <a:ext cx="61575" cy="43325"/>
            </a:xfrm>
            <a:custGeom>
              <a:avLst/>
              <a:gdLst/>
              <a:ahLst/>
              <a:cxnLst/>
              <a:rect l="l" t="t" r="r" b="b"/>
              <a:pathLst>
                <a:path w="2463" h="1733" extrusionOk="0">
                  <a:moveTo>
                    <a:pt x="2462" y="0"/>
                  </a:moveTo>
                  <a:cubicBezTo>
                    <a:pt x="2006" y="182"/>
                    <a:pt x="1581" y="456"/>
                    <a:pt x="1186" y="790"/>
                  </a:cubicBezTo>
                  <a:cubicBezTo>
                    <a:pt x="760" y="1033"/>
                    <a:pt x="365" y="1368"/>
                    <a:pt x="0" y="1733"/>
                  </a:cubicBezTo>
                  <a:cubicBezTo>
                    <a:pt x="912" y="1246"/>
                    <a:pt x="1733" y="669"/>
                    <a:pt x="24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556;p76">
              <a:extLst>
                <a:ext uri="{FF2B5EF4-FFF2-40B4-BE49-F238E27FC236}">
                  <a16:creationId xmlns:a16="http://schemas.microsoft.com/office/drawing/2014/main" id="{6ED9AB13-FDCD-4D7B-8261-36AC2EC02FEB}"/>
                </a:ext>
              </a:extLst>
            </p:cNvPr>
            <p:cNvSpPr/>
            <p:nvPr/>
          </p:nvSpPr>
          <p:spPr>
            <a:xfrm>
              <a:off x="5685775" y="1920150"/>
              <a:ext cx="291075" cy="83275"/>
            </a:xfrm>
            <a:custGeom>
              <a:avLst/>
              <a:gdLst/>
              <a:ahLst/>
              <a:cxnLst/>
              <a:rect l="l" t="t" r="r" b="b"/>
              <a:pathLst>
                <a:path w="11643" h="3331" extrusionOk="0">
                  <a:moveTo>
                    <a:pt x="2782" y="1"/>
                  </a:moveTo>
                  <a:cubicBezTo>
                    <a:pt x="2455" y="1"/>
                    <a:pt x="2128" y="16"/>
                    <a:pt x="1794" y="46"/>
                  </a:cubicBezTo>
                  <a:cubicBezTo>
                    <a:pt x="1521" y="46"/>
                    <a:pt x="1247" y="77"/>
                    <a:pt x="1034" y="107"/>
                  </a:cubicBezTo>
                  <a:cubicBezTo>
                    <a:pt x="852" y="137"/>
                    <a:pt x="639" y="168"/>
                    <a:pt x="457" y="198"/>
                  </a:cubicBezTo>
                  <a:cubicBezTo>
                    <a:pt x="305" y="229"/>
                    <a:pt x="153" y="259"/>
                    <a:pt x="1" y="320"/>
                  </a:cubicBezTo>
                  <a:cubicBezTo>
                    <a:pt x="1" y="330"/>
                    <a:pt x="18" y="334"/>
                    <a:pt x="52" y="334"/>
                  </a:cubicBezTo>
                  <a:cubicBezTo>
                    <a:pt x="229" y="334"/>
                    <a:pt x="851" y="219"/>
                    <a:pt x="1794" y="168"/>
                  </a:cubicBezTo>
                  <a:cubicBezTo>
                    <a:pt x="2003" y="159"/>
                    <a:pt x="2211" y="155"/>
                    <a:pt x="2419" y="155"/>
                  </a:cubicBezTo>
                  <a:cubicBezTo>
                    <a:pt x="3669" y="155"/>
                    <a:pt x="4916" y="311"/>
                    <a:pt x="6141" y="624"/>
                  </a:cubicBezTo>
                  <a:cubicBezTo>
                    <a:pt x="6901" y="806"/>
                    <a:pt x="7661" y="1080"/>
                    <a:pt x="8420" y="1384"/>
                  </a:cubicBezTo>
                  <a:cubicBezTo>
                    <a:pt x="8998" y="1657"/>
                    <a:pt x="9606" y="1961"/>
                    <a:pt x="10153" y="2326"/>
                  </a:cubicBezTo>
                  <a:cubicBezTo>
                    <a:pt x="11065" y="2885"/>
                    <a:pt x="11579" y="3330"/>
                    <a:pt x="11638" y="3330"/>
                  </a:cubicBezTo>
                  <a:cubicBezTo>
                    <a:pt x="11640" y="3330"/>
                    <a:pt x="11641" y="3330"/>
                    <a:pt x="11642" y="3329"/>
                  </a:cubicBezTo>
                  <a:cubicBezTo>
                    <a:pt x="11521" y="3207"/>
                    <a:pt x="11399" y="3116"/>
                    <a:pt x="11278" y="2995"/>
                  </a:cubicBezTo>
                  <a:cubicBezTo>
                    <a:pt x="11126" y="2873"/>
                    <a:pt x="10974" y="2751"/>
                    <a:pt x="10822" y="2630"/>
                  </a:cubicBezTo>
                  <a:cubicBezTo>
                    <a:pt x="10639" y="2508"/>
                    <a:pt x="10457" y="2326"/>
                    <a:pt x="10214" y="2174"/>
                  </a:cubicBezTo>
                  <a:cubicBezTo>
                    <a:pt x="9636" y="1809"/>
                    <a:pt x="9059" y="1505"/>
                    <a:pt x="8451" y="1232"/>
                  </a:cubicBezTo>
                  <a:cubicBezTo>
                    <a:pt x="7721" y="897"/>
                    <a:pt x="6961" y="624"/>
                    <a:pt x="6171" y="411"/>
                  </a:cubicBezTo>
                  <a:cubicBezTo>
                    <a:pt x="5381" y="229"/>
                    <a:pt x="4591" y="77"/>
                    <a:pt x="3770" y="46"/>
                  </a:cubicBezTo>
                  <a:cubicBezTo>
                    <a:pt x="3436" y="16"/>
                    <a:pt x="3109" y="1"/>
                    <a:pt x="27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557;p76">
              <a:extLst>
                <a:ext uri="{FF2B5EF4-FFF2-40B4-BE49-F238E27FC236}">
                  <a16:creationId xmlns:a16="http://schemas.microsoft.com/office/drawing/2014/main" id="{DDB88719-5972-4BB0-8B0F-7078C1BB8EFE}"/>
                </a:ext>
              </a:extLst>
            </p:cNvPr>
            <p:cNvSpPr/>
            <p:nvPr/>
          </p:nvSpPr>
          <p:spPr>
            <a:xfrm>
              <a:off x="5969975" y="1892425"/>
              <a:ext cx="212050" cy="106450"/>
            </a:xfrm>
            <a:custGeom>
              <a:avLst/>
              <a:gdLst/>
              <a:ahLst/>
              <a:cxnLst/>
              <a:rect l="l" t="t" r="r" b="b"/>
              <a:pathLst>
                <a:path w="8482" h="4258" extrusionOk="0">
                  <a:moveTo>
                    <a:pt x="8481" y="0"/>
                  </a:moveTo>
                  <a:cubicBezTo>
                    <a:pt x="8329" y="0"/>
                    <a:pt x="8208" y="0"/>
                    <a:pt x="8086" y="31"/>
                  </a:cubicBezTo>
                  <a:cubicBezTo>
                    <a:pt x="7843" y="91"/>
                    <a:pt x="7509" y="152"/>
                    <a:pt x="7083" y="243"/>
                  </a:cubicBezTo>
                  <a:cubicBezTo>
                    <a:pt x="5958" y="517"/>
                    <a:pt x="4895" y="912"/>
                    <a:pt x="3891" y="1429"/>
                  </a:cubicBezTo>
                  <a:cubicBezTo>
                    <a:pt x="2858" y="1945"/>
                    <a:pt x="1916" y="2553"/>
                    <a:pt x="1034" y="3283"/>
                  </a:cubicBezTo>
                  <a:cubicBezTo>
                    <a:pt x="700" y="3556"/>
                    <a:pt x="426" y="3800"/>
                    <a:pt x="274" y="3982"/>
                  </a:cubicBezTo>
                  <a:cubicBezTo>
                    <a:pt x="92" y="4134"/>
                    <a:pt x="1" y="4225"/>
                    <a:pt x="31" y="4256"/>
                  </a:cubicBezTo>
                  <a:cubicBezTo>
                    <a:pt x="31" y="4257"/>
                    <a:pt x="32" y="4257"/>
                    <a:pt x="33" y="4257"/>
                  </a:cubicBezTo>
                  <a:cubicBezTo>
                    <a:pt x="62" y="4257"/>
                    <a:pt x="454" y="3901"/>
                    <a:pt x="1125" y="3404"/>
                  </a:cubicBezTo>
                  <a:cubicBezTo>
                    <a:pt x="2007" y="2705"/>
                    <a:pt x="2980" y="2097"/>
                    <a:pt x="3983" y="1611"/>
                  </a:cubicBezTo>
                  <a:cubicBezTo>
                    <a:pt x="4986" y="1094"/>
                    <a:pt x="6019" y="699"/>
                    <a:pt x="7113" y="365"/>
                  </a:cubicBezTo>
                  <a:cubicBezTo>
                    <a:pt x="7934" y="122"/>
                    <a:pt x="8481" y="31"/>
                    <a:pt x="8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558;p76">
              <a:extLst>
                <a:ext uri="{FF2B5EF4-FFF2-40B4-BE49-F238E27FC236}">
                  <a16:creationId xmlns:a16="http://schemas.microsoft.com/office/drawing/2014/main" id="{74208BF1-D488-4080-AEEC-397AD1EC4552}"/>
                </a:ext>
              </a:extLst>
            </p:cNvPr>
            <p:cNvSpPr/>
            <p:nvPr/>
          </p:nvSpPr>
          <p:spPr>
            <a:xfrm>
              <a:off x="6289125" y="1750825"/>
              <a:ext cx="800025" cy="590350"/>
            </a:xfrm>
            <a:custGeom>
              <a:avLst/>
              <a:gdLst/>
              <a:ahLst/>
              <a:cxnLst/>
              <a:rect l="l" t="t" r="r" b="b"/>
              <a:pathLst>
                <a:path w="32001" h="23614" extrusionOk="0">
                  <a:moveTo>
                    <a:pt x="30999" y="0"/>
                  </a:moveTo>
                  <a:cubicBezTo>
                    <a:pt x="30951" y="0"/>
                    <a:pt x="30902" y="3"/>
                    <a:pt x="30853" y="11"/>
                  </a:cubicBezTo>
                  <a:lnTo>
                    <a:pt x="13284" y="2381"/>
                  </a:lnTo>
                  <a:cubicBezTo>
                    <a:pt x="12858" y="2412"/>
                    <a:pt x="12524" y="2746"/>
                    <a:pt x="12463" y="3172"/>
                  </a:cubicBezTo>
                  <a:lnTo>
                    <a:pt x="10336" y="19950"/>
                  </a:lnTo>
                  <a:cubicBezTo>
                    <a:pt x="10275" y="20315"/>
                    <a:pt x="10001" y="20649"/>
                    <a:pt x="9606" y="20740"/>
                  </a:cubicBezTo>
                  <a:lnTo>
                    <a:pt x="1" y="22898"/>
                  </a:lnTo>
                  <a:cubicBezTo>
                    <a:pt x="55" y="23327"/>
                    <a:pt x="438" y="23614"/>
                    <a:pt x="861" y="23614"/>
                  </a:cubicBezTo>
                  <a:cubicBezTo>
                    <a:pt x="918" y="23614"/>
                    <a:pt x="976" y="23608"/>
                    <a:pt x="1034" y="23598"/>
                  </a:cubicBezTo>
                  <a:lnTo>
                    <a:pt x="29029" y="18461"/>
                  </a:lnTo>
                  <a:cubicBezTo>
                    <a:pt x="29424" y="18369"/>
                    <a:pt x="29728" y="18035"/>
                    <a:pt x="29789" y="17640"/>
                  </a:cubicBezTo>
                  <a:lnTo>
                    <a:pt x="31916" y="1044"/>
                  </a:lnTo>
                  <a:cubicBezTo>
                    <a:pt x="32001" y="483"/>
                    <a:pt x="31567" y="0"/>
                    <a:pt x="3099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559;p76">
              <a:extLst>
                <a:ext uri="{FF2B5EF4-FFF2-40B4-BE49-F238E27FC236}">
                  <a16:creationId xmlns:a16="http://schemas.microsoft.com/office/drawing/2014/main" id="{EB554365-74EE-45DB-A93E-524D37F2F8DC}"/>
                </a:ext>
              </a:extLst>
            </p:cNvPr>
            <p:cNvSpPr/>
            <p:nvPr/>
          </p:nvSpPr>
          <p:spPr>
            <a:xfrm>
              <a:off x="6292175" y="1819475"/>
              <a:ext cx="355650" cy="508375"/>
            </a:xfrm>
            <a:custGeom>
              <a:avLst/>
              <a:gdLst/>
              <a:ahLst/>
              <a:cxnLst/>
              <a:rect l="l" t="t" r="r" b="b"/>
              <a:pathLst>
                <a:path w="14226" h="20335" extrusionOk="0">
                  <a:moveTo>
                    <a:pt x="14226" y="0"/>
                  </a:moveTo>
                  <a:lnTo>
                    <a:pt x="14226" y="0"/>
                  </a:lnTo>
                  <a:cubicBezTo>
                    <a:pt x="14135" y="31"/>
                    <a:pt x="14043" y="91"/>
                    <a:pt x="13983" y="152"/>
                  </a:cubicBezTo>
                  <a:cubicBezTo>
                    <a:pt x="13739" y="304"/>
                    <a:pt x="13557" y="547"/>
                    <a:pt x="13435" y="821"/>
                  </a:cubicBezTo>
                  <a:cubicBezTo>
                    <a:pt x="13253" y="1246"/>
                    <a:pt x="13132" y="1702"/>
                    <a:pt x="13101" y="2158"/>
                  </a:cubicBezTo>
                  <a:cubicBezTo>
                    <a:pt x="13010" y="2705"/>
                    <a:pt x="12949" y="3313"/>
                    <a:pt x="12858" y="3952"/>
                  </a:cubicBezTo>
                  <a:cubicBezTo>
                    <a:pt x="12493" y="6657"/>
                    <a:pt x="11976" y="10335"/>
                    <a:pt x="11429" y="14377"/>
                  </a:cubicBezTo>
                  <a:cubicBezTo>
                    <a:pt x="11277" y="15411"/>
                    <a:pt x="11186" y="16414"/>
                    <a:pt x="11004" y="17356"/>
                  </a:cubicBezTo>
                  <a:cubicBezTo>
                    <a:pt x="10973" y="17569"/>
                    <a:pt x="10882" y="17782"/>
                    <a:pt x="10761" y="17964"/>
                  </a:cubicBezTo>
                  <a:cubicBezTo>
                    <a:pt x="10609" y="18146"/>
                    <a:pt x="10426" y="18268"/>
                    <a:pt x="10214" y="18359"/>
                  </a:cubicBezTo>
                  <a:cubicBezTo>
                    <a:pt x="9788" y="18481"/>
                    <a:pt x="9362" y="18572"/>
                    <a:pt x="8907" y="18633"/>
                  </a:cubicBezTo>
                  <a:lnTo>
                    <a:pt x="4256" y="19484"/>
                  </a:lnTo>
                  <a:lnTo>
                    <a:pt x="1125" y="20092"/>
                  </a:lnTo>
                  <a:lnTo>
                    <a:pt x="274" y="20274"/>
                  </a:lnTo>
                  <a:cubicBezTo>
                    <a:pt x="183" y="20274"/>
                    <a:pt x="92" y="20304"/>
                    <a:pt x="1" y="20335"/>
                  </a:cubicBezTo>
                  <a:cubicBezTo>
                    <a:pt x="92" y="20335"/>
                    <a:pt x="183" y="20335"/>
                    <a:pt x="274" y="20304"/>
                  </a:cubicBezTo>
                  <a:lnTo>
                    <a:pt x="1156" y="20183"/>
                  </a:lnTo>
                  <a:lnTo>
                    <a:pt x="4286" y="19636"/>
                  </a:lnTo>
                  <a:lnTo>
                    <a:pt x="8937" y="18815"/>
                  </a:lnTo>
                  <a:cubicBezTo>
                    <a:pt x="9393" y="18754"/>
                    <a:pt x="9849" y="18663"/>
                    <a:pt x="10305" y="18511"/>
                  </a:cubicBezTo>
                  <a:cubicBezTo>
                    <a:pt x="10517" y="18420"/>
                    <a:pt x="10730" y="18268"/>
                    <a:pt x="10913" y="18086"/>
                  </a:cubicBezTo>
                  <a:cubicBezTo>
                    <a:pt x="11034" y="17873"/>
                    <a:pt x="11156" y="17630"/>
                    <a:pt x="11217" y="17386"/>
                  </a:cubicBezTo>
                  <a:cubicBezTo>
                    <a:pt x="11369" y="16414"/>
                    <a:pt x="11490" y="15441"/>
                    <a:pt x="11612" y="14408"/>
                  </a:cubicBezTo>
                  <a:cubicBezTo>
                    <a:pt x="12159" y="10335"/>
                    <a:pt x="12645" y="6657"/>
                    <a:pt x="12980" y="3982"/>
                  </a:cubicBezTo>
                  <a:cubicBezTo>
                    <a:pt x="13162" y="2645"/>
                    <a:pt x="13223" y="1550"/>
                    <a:pt x="13496" y="851"/>
                  </a:cubicBezTo>
                  <a:cubicBezTo>
                    <a:pt x="13618" y="578"/>
                    <a:pt x="13770" y="365"/>
                    <a:pt x="13983" y="183"/>
                  </a:cubicBezTo>
                  <a:cubicBezTo>
                    <a:pt x="14135" y="61"/>
                    <a:pt x="14226" y="0"/>
                    <a:pt x="14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560;p76">
              <a:extLst>
                <a:ext uri="{FF2B5EF4-FFF2-40B4-BE49-F238E27FC236}">
                  <a16:creationId xmlns:a16="http://schemas.microsoft.com/office/drawing/2014/main" id="{39D8D26E-25F0-4C4F-A82B-5EBCA6C8A526}"/>
                </a:ext>
              </a:extLst>
            </p:cNvPr>
            <p:cNvSpPr/>
            <p:nvPr/>
          </p:nvSpPr>
          <p:spPr>
            <a:xfrm>
              <a:off x="6647800" y="1758675"/>
              <a:ext cx="433925" cy="60825"/>
            </a:xfrm>
            <a:custGeom>
              <a:avLst/>
              <a:gdLst/>
              <a:ahLst/>
              <a:cxnLst/>
              <a:rect l="l" t="t" r="r" b="b"/>
              <a:pathLst>
                <a:path w="17357" h="2433" extrusionOk="0">
                  <a:moveTo>
                    <a:pt x="17174" y="1"/>
                  </a:moveTo>
                  <a:lnTo>
                    <a:pt x="16688" y="31"/>
                  </a:lnTo>
                  <a:cubicBezTo>
                    <a:pt x="16232" y="92"/>
                    <a:pt x="15594" y="152"/>
                    <a:pt x="14803" y="244"/>
                  </a:cubicBezTo>
                  <a:cubicBezTo>
                    <a:pt x="13223" y="426"/>
                    <a:pt x="11065" y="700"/>
                    <a:pt x="8664" y="1095"/>
                  </a:cubicBezTo>
                  <a:lnTo>
                    <a:pt x="2554" y="2037"/>
                  </a:lnTo>
                  <a:lnTo>
                    <a:pt x="700" y="2311"/>
                  </a:lnTo>
                  <a:lnTo>
                    <a:pt x="183" y="2402"/>
                  </a:lnTo>
                  <a:cubicBezTo>
                    <a:pt x="122" y="2402"/>
                    <a:pt x="62" y="2402"/>
                    <a:pt x="1" y="2432"/>
                  </a:cubicBezTo>
                  <a:lnTo>
                    <a:pt x="183" y="2432"/>
                  </a:lnTo>
                  <a:lnTo>
                    <a:pt x="700" y="2402"/>
                  </a:lnTo>
                  <a:cubicBezTo>
                    <a:pt x="1156" y="2341"/>
                    <a:pt x="1764" y="2280"/>
                    <a:pt x="2554" y="2189"/>
                  </a:cubicBezTo>
                  <a:cubicBezTo>
                    <a:pt x="4135" y="1976"/>
                    <a:pt x="6323" y="1672"/>
                    <a:pt x="8694" y="1277"/>
                  </a:cubicBezTo>
                  <a:cubicBezTo>
                    <a:pt x="11095" y="912"/>
                    <a:pt x="13253" y="608"/>
                    <a:pt x="14834" y="365"/>
                  </a:cubicBezTo>
                  <a:lnTo>
                    <a:pt x="16688" y="122"/>
                  </a:lnTo>
                  <a:lnTo>
                    <a:pt x="17174" y="31"/>
                  </a:lnTo>
                  <a:cubicBezTo>
                    <a:pt x="17235" y="31"/>
                    <a:pt x="17296" y="31"/>
                    <a:pt x="17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561;p76">
              <a:extLst>
                <a:ext uri="{FF2B5EF4-FFF2-40B4-BE49-F238E27FC236}">
                  <a16:creationId xmlns:a16="http://schemas.microsoft.com/office/drawing/2014/main" id="{8257AF9D-4330-47CA-BA0D-94847EEB6ABD}"/>
                </a:ext>
              </a:extLst>
            </p:cNvPr>
            <p:cNvSpPr/>
            <p:nvPr/>
          </p:nvSpPr>
          <p:spPr>
            <a:xfrm>
              <a:off x="6841575" y="1861250"/>
              <a:ext cx="29675" cy="25625"/>
            </a:xfrm>
            <a:custGeom>
              <a:avLst/>
              <a:gdLst/>
              <a:ahLst/>
              <a:cxnLst/>
              <a:rect l="l" t="t" r="r" b="b"/>
              <a:pathLst>
                <a:path w="1187" h="1025" extrusionOk="0">
                  <a:moveTo>
                    <a:pt x="700" y="1"/>
                  </a:moveTo>
                  <a:cubicBezTo>
                    <a:pt x="244" y="1"/>
                    <a:pt x="1" y="548"/>
                    <a:pt x="335" y="882"/>
                  </a:cubicBezTo>
                  <a:cubicBezTo>
                    <a:pt x="443" y="980"/>
                    <a:pt x="569" y="1024"/>
                    <a:pt x="691" y="1024"/>
                  </a:cubicBezTo>
                  <a:cubicBezTo>
                    <a:pt x="948" y="1024"/>
                    <a:pt x="1186" y="827"/>
                    <a:pt x="1186" y="518"/>
                  </a:cubicBezTo>
                  <a:cubicBezTo>
                    <a:pt x="1186" y="244"/>
                    <a:pt x="973" y="31"/>
                    <a:pt x="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562;p76">
              <a:extLst>
                <a:ext uri="{FF2B5EF4-FFF2-40B4-BE49-F238E27FC236}">
                  <a16:creationId xmlns:a16="http://schemas.microsoft.com/office/drawing/2014/main" id="{C85CC33D-66CF-49FB-B3AD-39DB250A7542}"/>
                </a:ext>
              </a:extLst>
            </p:cNvPr>
            <p:cNvSpPr/>
            <p:nvPr/>
          </p:nvSpPr>
          <p:spPr>
            <a:xfrm>
              <a:off x="6686550" y="2128700"/>
              <a:ext cx="319200" cy="211325"/>
            </a:xfrm>
            <a:custGeom>
              <a:avLst/>
              <a:gdLst/>
              <a:ahLst/>
              <a:cxnLst/>
              <a:rect l="l" t="t" r="r" b="b"/>
              <a:pathLst>
                <a:path w="12768" h="8453" extrusionOk="0">
                  <a:moveTo>
                    <a:pt x="12292" y="0"/>
                  </a:moveTo>
                  <a:cubicBezTo>
                    <a:pt x="11813" y="0"/>
                    <a:pt x="10275" y="3285"/>
                    <a:pt x="10275" y="3285"/>
                  </a:cubicBezTo>
                  <a:lnTo>
                    <a:pt x="9606" y="3498"/>
                  </a:lnTo>
                  <a:cubicBezTo>
                    <a:pt x="9606" y="3498"/>
                    <a:pt x="9667" y="2981"/>
                    <a:pt x="9758" y="2160"/>
                  </a:cubicBezTo>
                  <a:cubicBezTo>
                    <a:pt x="9849" y="1340"/>
                    <a:pt x="9819" y="549"/>
                    <a:pt x="9576" y="336"/>
                  </a:cubicBezTo>
                  <a:cubicBezTo>
                    <a:pt x="9549" y="316"/>
                    <a:pt x="9520" y="306"/>
                    <a:pt x="9489" y="306"/>
                  </a:cubicBezTo>
                  <a:cubicBezTo>
                    <a:pt x="9211" y="306"/>
                    <a:pt x="8816" y="1096"/>
                    <a:pt x="8816" y="1096"/>
                  </a:cubicBezTo>
                  <a:cubicBezTo>
                    <a:pt x="8876" y="762"/>
                    <a:pt x="8451" y="519"/>
                    <a:pt x="8451" y="519"/>
                  </a:cubicBezTo>
                  <a:cubicBezTo>
                    <a:pt x="8447" y="519"/>
                    <a:pt x="8443" y="519"/>
                    <a:pt x="8439" y="519"/>
                  </a:cubicBezTo>
                  <a:cubicBezTo>
                    <a:pt x="7563" y="519"/>
                    <a:pt x="6840" y="3832"/>
                    <a:pt x="6840" y="3832"/>
                  </a:cubicBezTo>
                  <a:lnTo>
                    <a:pt x="6171" y="3832"/>
                  </a:lnTo>
                  <a:cubicBezTo>
                    <a:pt x="6171" y="3832"/>
                    <a:pt x="6658" y="2495"/>
                    <a:pt x="6870" y="1826"/>
                  </a:cubicBezTo>
                  <a:cubicBezTo>
                    <a:pt x="7053" y="1188"/>
                    <a:pt x="6931" y="1096"/>
                    <a:pt x="6627" y="975"/>
                  </a:cubicBezTo>
                  <a:cubicBezTo>
                    <a:pt x="6612" y="970"/>
                    <a:pt x="6596" y="968"/>
                    <a:pt x="6580" y="968"/>
                  </a:cubicBezTo>
                  <a:cubicBezTo>
                    <a:pt x="6269" y="968"/>
                    <a:pt x="5758" y="1771"/>
                    <a:pt x="5411" y="2464"/>
                  </a:cubicBezTo>
                  <a:cubicBezTo>
                    <a:pt x="5047" y="3011"/>
                    <a:pt x="4651" y="3498"/>
                    <a:pt x="4165" y="3923"/>
                  </a:cubicBezTo>
                  <a:cubicBezTo>
                    <a:pt x="4165" y="3923"/>
                    <a:pt x="2341" y="4379"/>
                    <a:pt x="1612" y="4470"/>
                  </a:cubicBezTo>
                  <a:cubicBezTo>
                    <a:pt x="882" y="4561"/>
                    <a:pt x="1" y="6081"/>
                    <a:pt x="1" y="6081"/>
                  </a:cubicBezTo>
                  <a:lnTo>
                    <a:pt x="2615" y="8452"/>
                  </a:lnTo>
                  <a:cubicBezTo>
                    <a:pt x="2615" y="8452"/>
                    <a:pt x="7417" y="5747"/>
                    <a:pt x="8025" y="5473"/>
                  </a:cubicBezTo>
                  <a:cubicBezTo>
                    <a:pt x="8633" y="5200"/>
                    <a:pt x="11582" y="3558"/>
                    <a:pt x="11582" y="3558"/>
                  </a:cubicBezTo>
                  <a:cubicBezTo>
                    <a:pt x="11582" y="3558"/>
                    <a:pt x="12463" y="1461"/>
                    <a:pt x="12615" y="1036"/>
                  </a:cubicBezTo>
                  <a:cubicBezTo>
                    <a:pt x="12767" y="610"/>
                    <a:pt x="12767" y="63"/>
                    <a:pt x="12311" y="2"/>
                  </a:cubicBezTo>
                  <a:cubicBezTo>
                    <a:pt x="12305" y="1"/>
                    <a:pt x="12299" y="0"/>
                    <a:pt x="122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563;p76">
              <a:extLst>
                <a:ext uri="{FF2B5EF4-FFF2-40B4-BE49-F238E27FC236}">
                  <a16:creationId xmlns:a16="http://schemas.microsoft.com/office/drawing/2014/main" id="{B46659FB-76DD-422A-A497-EBA99289309C}"/>
                </a:ext>
              </a:extLst>
            </p:cNvPr>
            <p:cNvSpPr/>
            <p:nvPr/>
          </p:nvSpPr>
          <p:spPr>
            <a:xfrm>
              <a:off x="5648775" y="2881800"/>
              <a:ext cx="673050" cy="177325"/>
            </a:xfrm>
            <a:custGeom>
              <a:avLst/>
              <a:gdLst/>
              <a:ahLst/>
              <a:cxnLst/>
              <a:rect l="l" t="t" r="r" b="b"/>
              <a:pathLst>
                <a:path w="26922" h="7093" extrusionOk="0">
                  <a:moveTo>
                    <a:pt x="903" y="0"/>
                  </a:moveTo>
                  <a:cubicBezTo>
                    <a:pt x="903" y="0"/>
                    <a:pt x="356" y="3739"/>
                    <a:pt x="83" y="4955"/>
                  </a:cubicBezTo>
                  <a:cubicBezTo>
                    <a:pt x="1" y="5298"/>
                    <a:pt x="166" y="5378"/>
                    <a:pt x="335" y="5378"/>
                  </a:cubicBezTo>
                  <a:cubicBezTo>
                    <a:pt x="481" y="5378"/>
                    <a:pt x="630" y="5319"/>
                    <a:pt x="630" y="5319"/>
                  </a:cubicBezTo>
                  <a:cubicBezTo>
                    <a:pt x="654" y="4961"/>
                    <a:pt x="959" y="4715"/>
                    <a:pt x="1296" y="4715"/>
                  </a:cubicBezTo>
                  <a:cubicBezTo>
                    <a:pt x="1387" y="4715"/>
                    <a:pt x="1481" y="4733"/>
                    <a:pt x="1572" y="4772"/>
                  </a:cubicBezTo>
                  <a:cubicBezTo>
                    <a:pt x="3301" y="5497"/>
                    <a:pt x="7461" y="7092"/>
                    <a:pt x="10624" y="7092"/>
                  </a:cubicBezTo>
                  <a:cubicBezTo>
                    <a:pt x="10908" y="7092"/>
                    <a:pt x="11185" y="7080"/>
                    <a:pt x="11451" y="7052"/>
                  </a:cubicBezTo>
                  <a:cubicBezTo>
                    <a:pt x="15040" y="6650"/>
                    <a:pt x="17897" y="4525"/>
                    <a:pt x="20356" y="4525"/>
                  </a:cubicBezTo>
                  <a:cubicBezTo>
                    <a:pt x="20687" y="4525"/>
                    <a:pt x="21011" y="4564"/>
                    <a:pt x="21329" y="4651"/>
                  </a:cubicBezTo>
                  <a:cubicBezTo>
                    <a:pt x="23565" y="5260"/>
                    <a:pt x="25142" y="6337"/>
                    <a:pt x="25955" y="6337"/>
                  </a:cubicBezTo>
                  <a:cubicBezTo>
                    <a:pt x="26115" y="6337"/>
                    <a:pt x="26245" y="6296"/>
                    <a:pt x="26344" y="6201"/>
                  </a:cubicBezTo>
                  <a:cubicBezTo>
                    <a:pt x="26922" y="5623"/>
                    <a:pt x="25949" y="213"/>
                    <a:pt x="25949" y="213"/>
                  </a:cubicBezTo>
                  <a:lnTo>
                    <a:pt x="9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564;p76">
              <a:extLst>
                <a:ext uri="{FF2B5EF4-FFF2-40B4-BE49-F238E27FC236}">
                  <a16:creationId xmlns:a16="http://schemas.microsoft.com/office/drawing/2014/main" id="{B1FB24F4-C3C6-4BCE-8887-02E9A52066A7}"/>
                </a:ext>
              </a:extLst>
            </p:cNvPr>
            <p:cNvSpPr/>
            <p:nvPr/>
          </p:nvSpPr>
          <p:spPr>
            <a:xfrm>
              <a:off x="5661475" y="2961125"/>
              <a:ext cx="648200" cy="68100"/>
            </a:xfrm>
            <a:custGeom>
              <a:avLst/>
              <a:gdLst/>
              <a:ahLst/>
              <a:cxnLst/>
              <a:rect l="l" t="t" r="r" b="b"/>
              <a:pathLst>
                <a:path w="25928" h="2724" extrusionOk="0">
                  <a:moveTo>
                    <a:pt x="399" y="1"/>
                  </a:moveTo>
                  <a:cubicBezTo>
                    <a:pt x="267" y="1"/>
                    <a:pt x="134" y="8"/>
                    <a:pt x="0" y="19"/>
                  </a:cubicBezTo>
                  <a:cubicBezTo>
                    <a:pt x="760" y="49"/>
                    <a:pt x="1520" y="231"/>
                    <a:pt x="2219" y="566"/>
                  </a:cubicBezTo>
                  <a:cubicBezTo>
                    <a:pt x="2645" y="748"/>
                    <a:pt x="3131" y="1022"/>
                    <a:pt x="3678" y="1295"/>
                  </a:cubicBezTo>
                  <a:cubicBezTo>
                    <a:pt x="4955" y="1934"/>
                    <a:pt x="6322" y="2390"/>
                    <a:pt x="7751" y="2602"/>
                  </a:cubicBezTo>
                  <a:cubicBezTo>
                    <a:pt x="8329" y="2683"/>
                    <a:pt x="8913" y="2724"/>
                    <a:pt x="9498" y="2724"/>
                  </a:cubicBezTo>
                  <a:cubicBezTo>
                    <a:pt x="10669" y="2724"/>
                    <a:pt x="11844" y="2562"/>
                    <a:pt x="12979" y="2238"/>
                  </a:cubicBezTo>
                  <a:cubicBezTo>
                    <a:pt x="14772" y="1782"/>
                    <a:pt x="16414" y="1143"/>
                    <a:pt x="17994" y="900"/>
                  </a:cubicBezTo>
                  <a:cubicBezTo>
                    <a:pt x="18551" y="811"/>
                    <a:pt x="19091" y="755"/>
                    <a:pt x="19638" y="755"/>
                  </a:cubicBezTo>
                  <a:cubicBezTo>
                    <a:pt x="19839" y="755"/>
                    <a:pt x="20040" y="762"/>
                    <a:pt x="20244" y="779"/>
                  </a:cubicBezTo>
                  <a:cubicBezTo>
                    <a:pt x="20912" y="839"/>
                    <a:pt x="21551" y="961"/>
                    <a:pt x="22189" y="1113"/>
                  </a:cubicBezTo>
                  <a:cubicBezTo>
                    <a:pt x="23131" y="1356"/>
                    <a:pt x="24043" y="1660"/>
                    <a:pt x="24925" y="1994"/>
                  </a:cubicBezTo>
                  <a:lnTo>
                    <a:pt x="25654" y="2268"/>
                  </a:lnTo>
                  <a:cubicBezTo>
                    <a:pt x="25745" y="2298"/>
                    <a:pt x="25836" y="2329"/>
                    <a:pt x="25928" y="2359"/>
                  </a:cubicBezTo>
                  <a:cubicBezTo>
                    <a:pt x="25836" y="2298"/>
                    <a:pt x="25776" y="2268"/>
                    <a:pt x="25685" y="2238"/>
                  </a:cubicBezTo>
                  <a:lnTo>
                    <a:pt x="24955" y="1934"/>
                  </a:lnTo>
                  <a:cubicBezTo>
                    <a:pt x="24074" y="1538"/>
                    <a:pt x="23162" y="1235"/>
                    <a:pt x="22250" y="961"/>
                  </a:cubicBezTo>
                  <a:cubicBezTo>
                    <a:pt x="21581" y="809"/>
                    <a:pt x="20943" y="687"/>
                    <a:pt x="20274" y="627"/>
                  </a:cubicBezTo>
                  <a:cubicBezTo>
                    <a:pt x="20021" y="606"/>
                    <a:pt x="19767" y="596"/>
                    <a:pt x="19514" y="596"/>
                  </a:cubicBezTo>
                  <a:cubicBezTo>
                    <a:pt x="19008" y="596"/>
                    <a:pt x="18501" y="637"/>
                    <a:pt x="17994" y="718"/>
                  </a:cubicBezTo>
                  <a:cubicBezTo>
                    <a:pt x="16383" y="961"/>
                    <a:pt x="14712" y="1599"/>
                    <a:pt x="12949" y="2055"/>
                  </a:cubicBezTo>
                  <a:cubicBezTo>
                    <a:pt x="11815" y="2381"/>
                    <a:pt x="10652" y="2540"/>
                    <a:pt x="9492" y="2540"/>
                  </a:cubicBezTo>
                  <a:cubicBezTo>
                    <a:pt x="7512" y="2540"/>
                    <a:pt x="5541" y="2075"/>
                    <a:pt x="3739" y="1174"/>
                  </a:cubicBezTo>
                  <a:cubicBezTo>
                    <a:pt x="3192" y="900"/>
                    <a:pt x="2705" y="657"/>
                    <a:pt x="2249" y="475"/>
                  </a:cubicBezTo>
                  <a:cubicBezTo>
                    <a:pt x="1854" y="292"/>
                    <a:pt x="1459" y="171"/>
                    <a:pt x="1064" y="79"/>
                  </a:cubicBezTo>
                  <a:cubicBezTo>
                    <a:pt x="852" y="22"/>
                    <a:pt x="628" y="1"/>
                    <a:pt x="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565;p76">
              <a:extLst>
                <a:ext uri="{FF2B5EF4-FFF2-40B4-BE49-F238E27FC236}">
                  <a16:creationId xmlns:a16="http://schemas.microsoft.com/office/drawing/2014/main" id="{1BF1584D-851D-443B-B584-43AA577C3CE3}"/>
                </a:ext>
              </a:extLst>
            </p:cNvPr>
            <p:cNvSpPr/>
            <p:nvPr/>
          </p:nvSpPr>
          <p:spPr>
            <a:xfrm>
              <a:off x="5662225" y="2926625"/>
              <a:ext cx="647450" cy="61300"/>
            </a:xfrm>
            <a:custGeom>
              <a:avLst/>
              <a:gdLst/>
              <a:ahLst/>
              <a:cxnLst/>
              <a:rect l="l" t="t" r="r" b="b"/>
              <a:pathLst>
                <a:path w="25898" h="2452" extrusionOk="0">
                  <a:moveTo>
                    <a:pt x="608" y="1"/>
                  </a:moveTo>
                  <a:cubicBezTo>
                    <a:pt x="487" y="1"/>
                    <a:pt x="365" y="31"/>
                    <a:pt x="274" y="31"/>
                  </a:cubicBezTo>
                  <a:cubicBezTo>
                    <a:pt x="183" y="31"/>
                    <a:pt x="92" y="31"/>
                    <a:pt x="1" y="61"/>
                  </a:cubicBezTo>
                  <a:lnTo>
                    <a:pt x="608" y="61"/>
                  </a:lnTo>
                  <a:lnTo>
                    <a:pt x="1064" y="92"/>
                  </a:lnTo>
                  <a:cubicBezTo>
                    <a:pt x="1460" y="122"/>
                    <a:pt x="1855" y="213"/>
                    <a:pt x="2280" y="304"/>
                  </a:cubicBezTo>
                  <a:cubicBezTo>
                    <a:pt x="2797" y="456"/>
                    <a:pt x="3314" y="639"/>
                    <a:pt x="3800" y="852"/>
                  </a:cubicBezTo>
                  <a:lnTo>
                    <a:pt x="5624" y="1611"/>
                  </a:lnTo>
                  <a:cubicBezTo>
                    <a:pt x="6353" y="1915"/>
                    <a:pt x="7083" y="2159"/>
                    <a:pt x="7812" y="2311"/>
                  </a:cubicBezTo>
                  <a:cubicBezTo>
                    <a:pt x="8257" y="2406"/>
                    <a:pt x="8702" y="2451"/>
                    <a:pt x="9147" y="2451"/>
                  </a:cubicBezTo>
                  <a:cubicBezTo>
                    <a:pt x="9553" y="2451"/>
                    <a:pt x="9959" y="2413"/>
                    <a:pt x="10365" y="2341"/>
                  </a:cubicBezTo>
                  <a:cubicBezTo>
                    <a:pt x="11247" y="2159"/>
                    <a:pt x="12128" y="1885"/>
                    <a:pt x="12949" y="1520"/>
                  </a:cubicBezTo>
                  <a:cubicBezTo>
                    <a:pt x="13770" y="1186"/>
                    <a:pt x="14621" y="882"/>
                    <a:pt x="15502" y="639"/>
                  </a:cubicBezTo>
                  <a:cubicBezTo>
                    <a:pt x="16212" y="448"/>
                    <a:pt x="16946" y="330"/>
                    <a:pt x="17705" y="330"/>
                  </a:cubicBezTo>
                  <a:cubicBezTo>
                    <a:pt x="17791" y="330"/>
                    <a:pt x="17878" y="332"/>
                    <a:pt x="17964" y="335"/>
                  </a:cubicBezTo>
                  <a:cubicBezTo>
                    <a:pt x="19363" y="456"/>
                    <a:pt x="20761" y="730"/>
                    <a:pt x="22098" y="1186"/>
                  </a:cubicBezTo>
                  <a:lnTo>
                    <a:pt x="24864" y="2007"/>
                  </a:lnTo>
                  <a:lnTo>
                    <a:pt x="25624" y="2219"/>
                  </a:lnTo>
                  <a:cubicBezTo>
                    <a:pt x="25715" y="2250"/>
                    <a:pt x="25806" y="2280"/>
                    <a:pt x="25898" y="2280"/>
                  </a:cubicBezTo>
                  <a:cubicBezTo>
                    <a:pt x="25806" y="2250"/>
                    <a:pt x="25715" y="2189"/>
                    <a:pt x="25655" y="2159"/>
                  </a:cubicBezTo>
                  <a:lnTo>
                    <a:pt x="24895" y="1915"/>
                  </a:lnTo>
                  <a:lnTo>
                    <a:pt x="22129" y="1034"/>
                  </a:lnTo>
                  <a:cubicBezTo>
                    <a:pt x="20791" y="548"/>
                    <a:pt x="19393" y="244"/>
                    <a:pt x="17964" y="152"/>
                  </a:cubicBezTo>
                  <a:cubicBezTo>
                    <a:pt x="17858" y="149"/>
                    <a:pt x="17752" y="147"/>
                    <a:pt x="17645" y="147"/>
                  </a:cubicBezTo>
                  <a:cubicBezTo>
                    <a:pt x="16901" y="147"/>
                    <a:pt x="16160" y="240"/>
                    <a:pt x="15442" y="426"/>
                  </a:cubicBezTo>
                  <a:cubicBezTo>
                    <a:pt x="14560" y="700"/>
                    <a:pt x="13709" y="973"/>
                    <a:pt x="12888" y="1338"/>
                  </a:cubicBezTo>
                  <a:cubicBezTo>
                    <a:pt x="12068" y="1672"/>
                    <a:pt x="11186" y="1946"/>
                    <a:pt x="10335" y="2128"/>
                  </a:cubicBezTo>
                  <a:cubicBezTo>
                    <a:pt x="9925" y="2219"/>
                    <a:pt x="9507" y="2265"/>
                    <a:pt x="9089" y="2265"/>
                  </a:cubicBezTo>
                  <a:cubicBezTo>
                    <a:pt x="8671" y="2265"/>
                    <a:pt x="8253" y="2219"/>
                    <a:pt x="7843" y="2128"/>
                  </a:cubicBezTo>
                  <a:cubicBezTo>
                    <a:pt x="6292" y="1794"/>
                    <a:pt x="4985" y="1125"/>
                    <a:pt x="3861" y="700"/>
                  </a:cubicBezTo>
                  <a:cubicBezTo>
                    <a:pt x="3344" y="487"/>
                    <a:pt x="2827" y="335"/>
                    <a:pt x="2280" y="183"/>
                  </a:cubicBezTo>
                  <a:cubicBezTo>
                    <a:pt x="1885" y="92"/>
                    <a:pt x="1490" y="31"/>
                    <a:pt x="106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566;p76">
              <a:extLst>
                <a:ext uri="{FF2B5EF4-FFF2-40B4-BE49-F238E27FC236}">
                  <a16:creationId xmlns:a16="http://schemas.microsoft.com/office/drawing/2014/main" id="{9C4384FB-FEE7-4E65-BFBE-7758018F06C1}"/>
                </a:ext>
              </a:extLst>
            </p:cNvPr>
            <p:cNvSpPr/>
            <p:nvPr/>
          </p:nvSpPr>
          <p:spPr>
            <a:xfrm>
              <a:off x="5669825" y="2892325"/>
              <a:ext cx="633025" cy="45350"/>
            </a:xfrm>
            <a:custGeom>
              <a:avLst/>
              <a:gdLst/>
              <a:ahLst/>
              <a:cxnLst/>
              <a:rect l="l" t="t" r="r" b="b"/>
              <a:pathLst>
                <a:path w="25321" h="1814" extrusionOk="0">
                  <a:moveTo>
                    <a:pt x="1674" y="1"/>
                  </a:moveTo>
                  <a:cubicBezTo>
                    <a:pt x="1442" y="1"/>
                    <a:pt x="1209" y="12"/>
                    <a:pt x="973" y="35"/>
                  </a:cubicBezTo>
                  <a:cubicBezTo>
                    <a:pt x="730" y="35"/>
                    <a:pt x="487" y="96"/>
                    <a:pt x="244" y="187"/>
                  </a:cubicBezTo>
                  <a:cubicBezTo>
                    <a:pt x="152" y="187"/>
                    <a:pt x="61" y="248"/>
                    <a:pt x="0" y="278"/>
                  </a:cubicBezTo>
                  <a:cubicBezTo>
                    <a:pt x="335" y="187"/>
                    <a:pt x="639" y="126"/>
                    <a:pt x="973" y="96"/>
                  </a:cubicBezTo>
                  <a:cubicBezTo>
                    <a:pt x="1127" y="86"/>
                    <a:pt x="1282" y="81"/>
                    <a:pt x="1438" y="81"/>
                  </a:cubicBezTo>
                  <a:cubicBezTo>
                    <a:pt x="2201" y="81"/>
                    <a:pt x="2971" y="203"/>
                    <a:pt x="3678" y="430"/>
                  </a:cubicBezTo>
                  <a:cubicBezTo>
                    <a:pt x="4256" y="613"/>
                    <a:pt x="4864" y="795"/>
                    <a:pt x="5502" y="977"/>
                  </a:cubicBezTo>
                  <a:cubicBezTo>
                    <a:pt x="6232" y="1190"/>
                    <a:pt x="6961" y="1312"/>
                    <a:pt x="7691" y="1312"/>
                  </a:cubicBezTo>
                  <a:cubicBezTo>
                    <a:pt x="7786" y="1315"/>
                    <a:pt x="7881" y="1317"/>
                    <a:pt x="7977" y="1317"/>
                  </a:cubicBezTo>
                  <a:cubicBezTo>
                    <a:pt x="9446" y="1317"/>
                    <a:pt x="11021" y="898"/>
                    <a:pt x="12675" y="613"/>
                  </a:cubicBezTo>
                  <a:cubicBezTo>
                    <a:pt x="13648" y="450"/>
                    <a:pt x="14632" y="363"/>
                    <a:pt x="15613" y="363"/>
                  </a:cubicBezTo>
                  <a:cubicBezTo>
                    <a:pt x="16288" y="363"/>
                    <a:pt x="16961" y="404"/>
                    <a:pt x="17630" y="491"/>
                  </a:cubicBezTo>
                  <a:cubicBezTo>
                    <a:pt x="18359" y="582"/>
                    <a:pt x="19059" y="734"/>
                    <a:pt x="19758" y="886"/>
                  </a:cubicBezTo>
                  <a:cubicBezTo>
                    <a:pt x="20426" y="1069"/>
                    <a:pt x="21034" y="1281"/>
                    <a:pt x="21581" y="1433"/>
                  </a:cubicBezTo>
                  <a:cubicBezTo>
                    <a:pt x="22316" y="1687"/>
                    <a:pt x="23093" y="1813"/>
                    <a:pt x="23859" y="1813"/>
                  </a:cubicBezTo>
                  <a:cubicBezTo>
                    <a:pt x="24012" y="1813"/>
                    <a:pt x="24165" y="1808"/>
                    <a:pt x="24317" y="1798"/>
                  </a:cubicBezTo>
                  <a:cubicBezTo>
                    <a:pt x="24682" y="1768"/>
                    <a:pt x="24986" y="1707"/>
                    <a:pt x="25320" y="1585"/>
                  </a:cubicBezTo>
                  <a:lnTo>
                    <a:pt x="25320" y="1585"/>
                  </a:lnTo>
                  <a:cubicBezTo>
                    <a:pt x="24986" y="1646"/>
                    <a:pt x="24651" y="1707"/>
                    <a:pt x="24317" y="1737"/>
                  </a:cubicBezTo>
                  <a:cubicBezTo>
                    <a:pt x="23405" y="1737"/>
                    <a:pt x="22493" y="1585"/>
                    <a:pt x="21642" y="1281"/>
                  </a:cubicBezTo>
                  <a:cubicBezTo>
                    <a:pt x="21065" y="1129"/>
                    <a:pt x="20457" y="917"/>
                    <a:pt x="19818" y="734"/>
                  </a:cubicBezTo>
                  <a:cubicBezTo>
                    <a:pt x="19089" y="552"/>
                    <a:pt x="18390" y="400"/>
                    <a:pt x="17660" y="309"/>
                  </a:cubicBezTo>
                  <a:cubicBezTo>
                    <a:pt x="16948" y="218"/>
                    <a:pt x="16230" y="171"/>
                    <a:pt x="15514" y="171"/>
                  </a:cubicBezTo>
                  <a:cubicBezTo>
                    <a:pt x="14549" y="171"/>
                    <a:pt x="13587" y="256"/>
                    <a:pt x="12645" y="430"/>
                  </a:cubicBezTo>
                  <a:cubicBezTo>
                    <a:pt x="10942" y="724"/>
                    <a:pt x="9353" y="1131"/>
                    <a:pt x="7849" y="1131"/>
                  </a:cubicBezTo>
                  <a:cubicBezTo>
                    <a:pt x="7796" y="1131"/>
                    <a:pt x="7743" y="1130"/>
                    <a:pt x="7691" y="1129"/>
                  </a:cubicBezTo>
                  <a:cubicBezTo>
                    <a:pt x="6171" y="1129"/>
                    <a:pt x="4864" y="582"/>
                    <a:pt x="3709" y="309"/>
                  </a:cubicBezTo>
                  <a:cubicBezTo>
                    <a:pt x="3048" y="103"/>
                    <a:pt x="2369" y="1"/>
                    <a:pt x="16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567;p76">
              <a:extLst>
                <a:ext uri="{FF2B5EF4-FFF2-40B4-BE49-F238E27FC236}">
                  <a16:creationId xmlns:a16="http://schemas.microsoft.com/office/drawing/2014/main" id="{EC81CB87-96BC-4B9D-9736-CE81A0F0CFB1}"/>
                </a:ext>
              </a:extLst>
            </p:cNvPr>
            <p:cNvSpPr/>
            <p:nvPr/>
          </p:nvSpPr>
          <p:spPr>
            <a:xfrm>
              <a:off x="1526900" y="3857550"/>
              <a:ext cx="439225" cy="268975"/>
            </a:xfrm>
            <a:custGeom>
              <a:avLst/>
              <a:gdLst/>
              <a:ahLst/>
              <a:cxnLst/>
              <a:rect l="l" t="t" r="r" b="b"/>
              <a:pathLst>
                <a:path w="17569" h="10759" extrusionOk="0">
                  <a:moveTo>
                    <a:pt x="9019" y="1"/>
                  </a:moveTo>
                  <a:cubicBezTo>
                    <a:pt x="5176" y="1"/>
                    <a:pt x="1420" y="2321"/>
                    <a:pt x="0" y="6412"/>
                  </a:cubicBezTo>
                  <a:lnTo>
                    <a:pt x="1155" y="10758"/>
                  </a:lnTo>
                  <a:cubicBezTo>
                    <a:pt x="1611" y="9299"/>
                    <a:pt x="2523" y="7840"/>
                    <a:pt x="3921" y="7232"/>
                  </a:cubicBezTo>
                  <a:cubicBezTo>
                    <a:pt x="4481" y="6992"/>
                    <a:pt x="5071" y="6894"/>
                    <a:pt x="5671" y="6894"/>
                  </a:cubicBezTo>
                  <a:cubicBezTo>
                    <a:pt x="6665" y="6894"/>
                    <a:pt x="7684" y="7164"/>
                    <a:pt x="8632" y="7506"/>
                  </a:cubicBezTo>
                  <a:cubicBezTo>
                    <a:pt x="10122" y="8083"/>
                    <a:pt x="11611" y="8813"/>
                    <a:pt x="13222" y="8904"/>
                  </a:cubicBezTo>
                  <a:cubicBezTo>
                    <a:pt x="13309" y="8909"/>
                    <a:pt x="13396" y="8911"/>
                    <a:pt x="13483" y="8911"/>
                  </a:cubicBezTo>
                  <a:cubicBezTo>
                    <a:pt x="15022" y="8911"/>
                    <a:pt x="16653" y="8154"/>
                    <a:pt x="17113" y="6716"/>
                  </a:cubicBezTo>
                  <a:cubicBezTo>
                    <a:pt x="17569" y="5257"/>
                    <a:pt x="16687" y="3737"/>
                    <a:pt x="15593" y="2673"/>
                  </a:cubicBezTo>
                  <a:cubicBezTo>
                    <a:pt x="13702" y="851"/>
                    <a:pt x="11345" y="1"/>
                    <a:pt x="9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568;p76">
              <a:extLst>
                <a:ext uri="{FF2B5EF4-FFF2-40B4-BE49-F238E27FC236}">
                  <a16:creationId xmlns:a16="http://schemas.microsoft.com/office/drawing/2014/main" id="{4BC50BA2-D652-4843-AF9D-AB9CD602FAED}"/>
                </a:ext>
              </a:extLst>
            </p:cNvPr>
            <p:cNvSpPr/>
            <p:nvPr/>
          </p:nvSpPr>
          <p:spPr>
            <a:xfrm>
              <a:off x="1179625" y="3827200"/>
              <a:ext cx="652000" cy="480925"/>
            </a:xfrm>
            <a:custGeom>
              <a:avLst/>
              <a:gdLst/>
              <a:ahLst/>
              <a:cxnLst/>
              <a:rect l="l" t="t" r="r" b="b"/>
              <a:pathLst>
                <a:path w="26080" h="19237" extrusionOk="0">
                  <a:moveTo>
                    <a:pt x="17582" y="1"/>
                  </a:moveTo>
                  <a:cubicBezTo>
                    <a:pt x="14252" y="1"/>
                    <a:pt x="10930" y="803"/>
                    <a:pt x="7903" y="2398"/>
                  </a:cubicBezTo>
                  <a:cubicBezTo>
                    <a:pt x="5046" y="3917"/>
                    <a:pt x="2462" y="6258"/>
                    <a:pt x="1307" y="9267"/>
                  </a:cubicBezTo>
                  <a:cubicBezTo>
                    <a:pt x="122" y="12306"/>
                    <a:pt x="0" y="16197"/>
                    <a:pt x="2371" y="18416"/>
                  </a:cubicBezTo>
                  <a:cubicBezTo>
                    <a:pt x="3727" y="18972"/>
                    <a:pt x="5133" y="19236"/>
                    <a:pt x="6518" y="19236"/>
                  </a:cubicBezTo>
                  <a:cubicBezTo>
                    <a:pt x="10657" y="19236"/>
                    <a:pt x="14607" y="16877"/>
                    <a:pt x="16475" y="12914"/>
                  </a:cubicBezTo>
                  <a:cubicBezTo>
                    <a:pt x="17539" y="10635"/>
                    <a:pt x="17812" y="8051"/>
                    <a:pt x="19119" y="5923"/>
                  </a:cubicBezTo>
                  <a:cubicBezTo>
                    <a:pt x="20609" y="3461"/>
                    <a:pt x="23223" y="1942"/>
                    <a:pt x="26080" y="1820"/>
                  </a:cubicBezTo>
                  <a:cubicBezTo>
                    <a:pt x="23368" y="605"/>
                    <a:pt x="20472" y="1"/>
                    <a:pt x="175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569;p76">
              <a:extLst>
                <a:ext uri="{FF2B5EF4-FFF2-40B4-BE49-F238E27FC236}">
                  <a16:creationId xmlns:a16="http://schemas.microsoft.com/office/drawing/2014/main" id="{C8FC1724-3E1C-4266-9FC9-F60175BCCFF2}"/>
                </a:ext>
              </a:extLst>
            </p:cNvPr>
            <p:cNvSpPr/>
            <p:nvPr/>
          </p:nvSpPr>
          <p:spPr>
            <a:xfrm>
              <a:off x="1115800" y="2984025"/>
              <a:ext cx="426325" cy="968475"/>
            </a:xfrm>
            <a:custGeom>
              <a:avLst/>
              <a:gdLst/>
              <a:ahLst/>
              <a:cxnLst/>
              <a:rect l="l" t="t" r="r" b="b"/>
              <a:pathLst>
                <a:path w="17053" h="38739" extrusionOk="0">
                  <a:moveTo>
                    <a:pt x="5609" y="0"/>
                  </a:moveTo>
                  <a:cubicBezTo>
                    <a:pt x="4390" y="0"/>
                    <a:pt x="3201" y="351"/>
                    <a:pt x="2249" y="1139"/>
                  </a:cubicBezTo>
                  <a:cubicBezTo>
                    <a:pt x="426" y="2659"/>
                    <a:pt x="0" y="5334"/>
                    <a:pt x="304" y="7705"/>
                  </a:cubicBezTo>
                  <a:cubicBezTo>
                    <a:pt x="608" y="10076"/>
                    <a:pt x="1520" y="12325"/>
                    <a:pt x="1885" y="14696"/>
                  </a:cubicBezTo>
                  <a:cubicBezTo>
                    <a:pt x="2523" y="18647"/>
                    <a:pt x="1611" y="22690"/>
                    <a:pt x="1216" y="26702"/>
                  </a:cubicBezTo>
                  <a:cubicBezTo>
                    <a:pt x="821" y="30714"/>
                    <a:pt x="1185" y="35669"/>
                    <a:pt x="3769" y="38739"/>
                  </a:cubicBezTo>
                  <a:lnTo>
                    <a:pt x="4043" y="38739"/>
                  </a:lnTo>
                  <a:cubicBezTo>
                    <a:pt x="9787" y="36976"/>
                    <a:pt x="13709" y="31808"/>
                    <a:pt x="15380" y="26003"/>
                  </a:cubicBezTo>
                  <a:cubicBezTo>
                    <a:pt x="17052" y="20228"/>
                    <a:pt x="16323" y="13936"/>
                    <a:pt x="14256" y="8252"/>
                  </a:cubicBezTo>
                  <a:cubicBezTo>
                    <a:pt x="13344" y="5699"/>
                    <a:pt x="12067" y="3085"/>
                    <a:pt x="9879" y="1443"/>
                  </a:cubicBezTo>
                  <a:cubicBezTo>
                    <a:pt x="8669" y="536"/>
                    <a:pt x="7116" y="0"/>
                    <a:pt x="560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570;p76">
              <a:extLst>
                <a:ext uri="{FF2B5EF4-FFF2-40B4-BE49-F238E27FC236}">
                  <a16:creationId xmlns:a16="http://schemas.microsoft.com/office/drawing/2014/main" id="{B8922A2F-CB9E-4F9E-8DE0-B2483949536C}"/>
                </a:ext>
              </a:extLst>
            </p:cNvPr>
            <p:cNvSpPr/>
            <p:nvPr/>
          </p:nvSpPr>
          <p:spPr>
            <a:xfrm>
              <a:off x="1178850" y="3878775"/>
              <a:ext cx="416450" cy="701400"/>
            </a:xfrm>
            <a:custGeom>
              <a:avLst/>
              <a:gdLst/>
              <a:ahLst/>
              <a:cxnLst/>
              <a:rect l="l" t="t" r="r" b="b"/>
              <a:pathLst>
                <a:path w="16658" h="28056" extrusionOk="0">
                  <a:moveTo>
                    <a:pt x="16658" y="0"/>
                  </a:moveTo>
                  <a:lnTo>
                    <a:pt x="16567" y="31"/>
                  </a:lnTo>
                  <a:lnTo>
                    <a:pt x="16354" y="122"/>
                  </a:lnTo>
                  <a:lnTo>
                    <a:pt x="15412" y="486"/>
                  </a:lnTo>
                  <a:cubicBezTo>
                    <a:pt x="15016" y="699"/>
                    <a:pt x="14500" y="912"/>
                    <a:pt x="13953" y="1216"/>
                  </a:cubicBezTo>
                  <a:cubicBezTo>
                    <a:pt x="13436" y="1550"/>
                    <a:pt x="12797" y="1885"/>
                    <a:pt x="12159" y="2341"/>
                  </a:cubicBezTo>
                  <a:cubicBezTo>
                    <a:pt x="10609" y="3344"/>
                    <a:pt x="9180" y="4559"/>
                    <a:pt x="7904" y="5897"/>
                  </a:cubicBezTo>
                  <a:cubicBezTo>
                    <a:pt x="6323" y="7508"/>
                    <a:pt x="4955" y="9332"/>
                    <a:pt x="3831" y="11307"/>
                  </a:cubicBezTo>
                  <a:cubicBezTo>
                    <a:pt x="2736" y="13283"/>
                    <a:pt x="1885" y="15411"/>
                    <a:pt x="1338" y="17630"/>
                  </a:cubicBezTo>
                  <a:cubicBezTo>
                    <a:pt x="913" y="19423"/>
                    <a:pt x="578" y="21247"/>
                    <a:pt x="335" y="23070"/>
                  </a:cubicBezTo>
                  <a:cubicBezTo>
                    <a:pt x="153" y="24651"/>
                    <a:pt x="62" y="25928"/>
                    <a:pt x="31" y="26809"/>
                  </a:cubicBezTo>
                  <a:cubicBezTo>
                    <a:pt x="1" y="27235"/>
                    <a:pt x="1" y="27569"/>
                    <a:pt x="1" y="27812"/>
                  </a:cubicBezTo>
                  <a:lnTo>
                    <a:pt x="1" y="28055"/>
                  </a:lnTo>
                  <a:cubicBezTo>
                    <a:pt x="31" y="27994"/>
                    <a:pt x="31" y="27903"/>
                    <a:pt x="31" y="27812"/>
                  </a:cubicBezTo>
                  <a:cubicBezTo>
                    <a:pt x="31" y="27539"/>
                    <a:pt x="62" y="27204"/>
                    <a:pt x="92" y="26779"/>
                  </a:cubicBezTo>
                  <a:cubicBezTo>
                    <a:pt x="153" y="25897"/>
                    <a:pt x="244" y="24651"/>
                    <a:pt x="457" y="23070"/>
                  </a:cubicBezTo>
                  <a:cubicBezTo>
                    <a:pt x="730" y="21247"/>
                    <a:pt x="1065" y="19453"/>
                    <a:pt x="1521" y="17660"/>
                  </a:cubicBezTo>
                  <a:cubicBezTo>
                    <a:pt x="2068" y="15472"/>
                    <a:pt x="2888" y="13405"/>
                    <a:pt x="3983" y="11429"/>
                  </a:cubicBezTo>
                  <a:cubicBezTo>
                    <a:pt x="5107" y="9484"/>
                    <a:pt x="6445" y="7660"/>
                    <a:pt x="8025" y="6049"/>
                  </a:cubicBezTo>
                  <a:cubicBezTo>
                    <a:pt x="9302" y="4711"/>
                    <a:pt x="10700" y="3526"/>
                    <a:pt x="12220" y="2493"/>
                  </a:cubicBezTo>
                  <a:cubicBezTo>
                    <a:pt x="12889" y="2006"/>
                    <a:pt x="13466" y="1642"/>
                    <a:pt x="14013" y="1338"/>
                  </a:cubicBezTo>
                  <a:cubicBezTo>
                    <a:pt x="14560" y="1034"/>
                    <a:pt x="15047" y="790"/>
                    <a:pt x="15442" y="578"/>
                  </a:cubicBezTo>
                  <a:lnTo>
                    <a:pt x="16354" y="152"/>
                  </a:lnTo>
                  <a:lnTo>
                    <a:pt x="16597" y="31"/>
                  </a:lnTo>
                  <a:lnTo>
                    <a:pt x="166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571;p76">
              <a:extLst>
                <a:ext uri="{FF2B5EF4-FFF2-40B4-BE49-F238E27FC236}">
                  <a16:creationId xmlns:a16="http://schemas.microsoft.com/office/drawing/2014/main" id="{F52A48A2-641E-48E7-8A8F-8C7A2A4A3026}"/>
                </a:ext>
              </a:extLst>
            </p:cNvPr>
            <p:cNvSpPr/>
            <p:nvPr/>
          </p:nvSpPr>
          <p:spPr>
            <a:xfrm>
              <a:off x="498000" y="3649275"/>
              <a:ext cx="431650" cy="289975"/>
            </a:xfrm>
            <a:custGeom>
              <a:avLst/>
              <a:gdLst/>
              <a:ahLst/>
              <a:cxnLst/>
              <a:rect l="l" t="t" r="r" b="b"/>
              <a:pathLst>
                <a:path w="17266" h="11599" extrusionOk="0">
                  <a:moveTo>
                    <a:pt x="16004" y="4208"/>
                  </a:moveTo>
                  <a:lnTo>
                    <a:pt x="17265" y="4682"/>
                  </a:lnTo>
                  <a:cubicBezTo>
                    <a:pt x="16889" y="4411"/>
                    <a:pt x="16457" y="4261"/>
                    <a:pt x="16004" y="4208"/>
                  </a:cubicBezTo>
                  <a:close/>
                  <a:moveTo>
                    <a:pt x="4803" y="1"/>
                  </a:moveTo>
                  <a:cubicBezTo>
                    <a:pt x="0" y="2888"/>
                    <a:pt x="0" y="5533"/>
                    <a:pt x="821" y="8056"/>
                  </a:cubicBezTo>
                  <a:cubicBezTo>
                    <a:pt x="1462" y="10077"/>
                    <a:pt x="3523" y="11599"/>
                    <a:pt x="5592" y="11599"/>
                  </a:cubicBezTo>
                  <a:cubicBezTo>
                    <a:pt x="6074" y="11599"/>
                    <a:pt x="6557" y="11516"/>
                    <a:pt x="7022" y="11338"/>
                  </a:cubicBezTo>
                  <a:cubicBezTo>
                    <a:pt x="8420" y="10822"/>
                    <a:pt x="9423" y="9606"/>
                    <a:pt x="10274" y="8390"/>
                  </a:cubicBezTo>
                  <a:cubicBezTo>
                    <a:pt x="11125" y="7174"/>
                    <a:pt x="11915" y="5897"/>
                    <a:pt x="13131" y="5016"/>
                  </a:cubicBezTo>
                  <a:cubicBezTo>
                    <a:pt x="13854" y="4510"/>
                    <a:pt x="14760" y="4186"/>
                    <a:pt x="15625" y="4186"/>
                  </a:cubicBezTo>
                  <a:cubicBezTo>
                    <a:pt x="15752" y="4186"/>
                    <a:pt x="15879" y="4193"/>
                    <a:pt x="16004" y="4208"/>
                  </a:cubicBezTo>
                  <a:lnTo>
                    <a:pt x="16004" y="4208"/>
                  </a:lnTo>
                  <a:lnTo>
                    <a:pt x="48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572;p76">
              <a:extLst>
                <a:ext uri="{FF2B5EF4-FFF2-40B4-BE49-F238E27FC236}">
                  <a16:creationId xmlns:a16="http://schemas.microsoft.com/office/drawing/2014/main" id="{E5D13BF3-A313-4932-9CE7-9C14DF094238}"/>
                </a:ext>
              </a:extLst>
            </p:cNvPr>
            <p:cNvSpPr/>
            <p:nvPr/>
          </p:nvSpPr>
          <p:spPr>
            <a:xfrm>
              <a:off x="527625" y="3565325"/>
              <a:ext cx="590475" cy="383500"/>
            </a:xfrm>
            <a:custGeom>
              <a:avLst/>
              <a:gdLst/>
              <a:ahLst/>
              <a:cxnLst/>
              <a:rect l="l" t="t" r="r" b="b"/>
              <a:pathLst>
                <a:path w="23619" h="15340" extrusionOk="0">
                  <a:moveTo>
                    <a:pt x="14837" y="0"/>
                  </a:moveTo>
                  <a:cubicBezTo>
                    <a:pt x="14499" y="0"/>
                    <a:pt x="14163" y="6"/>
                    <a:pt x="13831" y="15"/>
                  </a:cubicBezTo>
                  <a:cubicBezTo>
                    <a:pt x="11186" y="106"/>
                    <a:pt x="8512" y="319"/>
                    <a:pt x="6050" y="1231"/>
                  </a:cubicBezTo>
                  <a:cubicBezTo>
                    <a:pt x="3587" y="2143"/>
                    <a:pt x="1034" y="4119"/>
                    <a:pt x="1" y="6550"/>
                  </a:cubicBezTo>
                  <a:cubicBezTo>
                    <a:pt x="848" y="5352"/>
                    <a:pt x="2564" y="4744"/>
                    <a:pt x="4188" y="4744"/>
                  </a:cubicBezTo>
                  <a:cubicBezTo>
                    <a:pt x="4954" y="4744"/>
                    <a:pt x="5700" y="4879"/>
                    <a:pt x="6323" y="5152"/>
                  </a:cubicBezTo>
                  <a:cubicBezTo>
                    <a:pt x="8299" y="6034"/>
                    <a:pt x="9758" y="7736"/>
                    <a:pt x="11034" y="9468"/>
                  </a:cubicBezTo>
                  <a:cubicBezTo>
                    <a:pt x="12311" y="11201"/>
                    <a:pt x="13557" y="12994"/>
                    <a:pt x="15351" y="14210"/>
                  </a:cubicBezTo>
                  <a:cubicBezTo>
                    <a:pt x="16403" y="14906"/>
                    <a:pt x="17697" y="15340"/>
                    <a:pt x="18943" y="15340"/>
                  </a:cubicBezTo>
                  <a:cubicBezTo>
                    <a:pt x="19819" y="15340"/>
                    <a:pt x="20671" y="15125"/>
                    <a:pt x="21399" y="14635"/>
                  </a:cubicBezTo>
                  <a:cubicBezTo>
                    <a:pt x="22554" y="13754"/>
                    <a:pt x="23284" y="12477"/>
                    <a:pt x="23466" y="11049"/>
                  </a:cubicBezTo>
                  <a:cubicBezTo>
                    <a:pt x="23618" y="9651"/>
                    <a:pt x="23527" y="8222"/>
                    <a:pt x="23193" y="6854"/>
                  </a:cubicBezTo>
                  <a:cubicBezTo>
                    <a:pt x="22767" y="4848"/>
                    <a:pt x="22068" y="2720"/>
                    <a:pt x="20457" y="1444"/>
                  </a:cubicBezTo>
                  <a:cubicBezTo>
                    <a:pt x="18896" y="221"/>
                    <a:pt x="16844" y="0"/>
                    <a:pt x="148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573;p76">
              <a:extLst>
                <a:ext uri="{FF2B5EF4-FFF2-40B4-BE49-F238E27FC236}">
                  <a16:creationId xmlns:a16="http://schemas.microsoft.com/office/drawing/2014/main" id="{81F8F754-EC55-4755-AD7B-C018F875C56B}"/>
                </a:ext>
              </a:extLst>
            </p:cNvPr>
            <p:cNvSpPr/>
            <p:nvPr/>
          </p:nvSpPr>
          <p:spPr>
            <a:xfrm>
              <a:off x="769275" y="3578600"/>
              <a:ext cx="310075" cy="897475"/>
            </a:xfrm>
            <a:custGeom>
              <a:avLst/>
              <a:gdLst/>
              <a:ahLst/>
              <a:cxnLst/>
              <a:rect l="l" t="t" r="r" b="b"/>
              <a:pathLst>
                <a:path w="12403" h="35899" extrusionOk="0">
                  <a:moveTo>
                    <a:pt x="1" y="1"/>
                  </a:moveTo>
                  <a:cubicBezTo>
                    <a:pt x="1" y="1"/>
                    <a:pt x="31" y="31"/>
                    <a:pt x="92" y="62"/>
                  </a:cubicBezTo>
                  <a:lnTo>
                    <a:pt x="396" y="183"/>
                  </a:lnTo>
                  <a:lnTo>
                    <a:pt x="852" y="366"/>
                  </a:lnTo>
                  <a:cubicBezTo>
                    <a:pt x="1034" y="426"/>
                    <a:pt x="1247" y="548"/>
                    <a:pt x="1490" y="639"/>
                  </a:cubicBezTo>
                  <a:cubicBezTo>
                    <a:pt x="2797" y="1278"/>
                    <a:pt x="4013" y="2098"/>
                    <a:pt x="5107" y="3101"/>
                  </a:cubicBezTo>
                  <a:cubicBezTo>
                    <a:pt x="5837" y="3800"/>
                    <a:pt x="6505" y="4530"/>
                    <a:pt x="7144" y="5320"/>
                  </a:cubicBezTo>
                  <a:cubicBezTo>
                    <a:pt x="7843" y="6262"/>
                    <a:pt x="8451" y="7235"/>
                    <a:pt x="8998" y="8269"/>
                  </a:cubicBezTo>
                  <a:cubicBezTo>
                    <a:pt x="9575" y="9393"/>
                    <a:pt x="10092" y="10579"/>
                    <a:pt x="10457" y="11794"/>
                  </a:cubicBezTo>
                  <a:cubicBezTo>
                    <a:pt x="10852" y="13101"/>
                    <a:pt x="11125" y="14469"/>
                    <a:pt x="11277" y="15837"/>
                  </a:cubicBezTo>
                  <a:cubicBezTo>
                    <a:pt x="11642" y="18633"/>
                    <a:pt x="11825" y="21339"/>
                    <a:pt x="11946" y="23770"/>
                  </a:cubicBezTo>
                  <a:cubicBezTo>
                    <a:pt x="12098" y="26232"/>
                    <a:pt x="12159" y="28451"/>
                    <a:pt x="12220" y="30305"/>
                  </a:cubicBezTo>
                  <a:cubicBezTo>
                    <a:pt x="12280" y="32129"/>
                    <a:pt x="12311" y="33649"/>
                    <a:pt x="12341" y="34682"/>
                  </a:cubicBezTo>
                  <a:cubicBezTo>
                    <a:pt x="12372" y="35199"/>
                    <a:pt x="12402" y="35594"/>
                    <a:pt x="12402" y="35898"/>
                  </a:cubicBezTo>
                  <a:lnTo>
                    <a:pt x="12402" y="34713"/>
                  </a:lnTo>
                  <a:cubicBezTo>
                    <a:pt x="12372" y="33679"/>
                    <a:pt x="12372" y="32159"/>
                    <a:pt x="12341" y="30305"/>
                  </a:cubicBezTo>
                  <a:cubicBezTo>
                    <a:pt x="12280" y="28451"/>
                    <a:pt x="12220" y="26232"/>
                    <a:pt x="12098" y="23770"/>
                  </a:cubicBezTo>
                  <a:cubicBezTo>
                    <a:pt x="11977" y="21308"/>
                    <a:pt x="11825" y="18603"/>
                    <a:pt x="11429" y="15807"/>
                  </a:cubicBezTo>
                  <a:cubicBezTo>
                    <a:pt x="11277" y="14439"/>
                    <a:pt x="11034" y="13071"/>
                    <a:pt x="10669" y="11734"/>
                  </a:cubicBezTo>
                  <a:cubicBezTo>
                    <a:pt x="10274" y="10518"/>
                    <a:pt x="9758" y="9332"/>
                    <a:pt x="9150" y="8177"/>
                  </a:cubicBezTo>
                  <a:cubicBezTo>
                    <a:pt x="8603" y="7144"/>
                    <a:pt x="7964" y="6171"/>
                    <a:pt x="7265" y="5259"/>
                  </a:cubicBezTo>
                  <a:cubicBezTo>
                    <a:pt x="6627" y="4439"/>
                    <a:pt x="5928" y="3679"/>
                    <a:pt x="5198" y="3010"/>
                  </a:cubicBezTo>
                  <a:cubicBezTo>
                    <a:pt x="4104" y="2007"/>
                    <a:pt x="2858" y="1186"/>
                    <a:pt x="1520" y="578"/>
                  </a:cubicBezTo>
                  <a:cubicBezTo>
                    <a:pt x="1277" y="457"/>
                    <a:pt x="1064" y="366"/>
                    <a:pt x="882" y="305"/>
                  </a:cubicBezTo>
                  <a:lnTo>
                    <a:pt x="396" y="122"/>
                  </a:lnTo>
                  <a:lnTo>
                    <a:pt x="122" y="31"/>
                  </a:lnTo>
                  <a:cubicBezTo>
                    <a:pt x="61" y="31"/>
                    <a:pt x="3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574;p76">
              <a:extLst>
                <a:ext uri="{FF2B5EF4-FFF2-40B4-BE49-F238E27FC236}">
                  <a16:creationId xmlns:a16="http://schemas.microsoft.com/office/drawing/2014/main" id="{538A726F-A977-4E31-95B3-229926BF9E90}"/>
                </a:ext>
              </a:extLst>
            </p:cNvPr>
            <p:cNvSpPr/>
            <p:nvPr/>
          </p:nvSpPr>
          <p:spPr>
            <a:xfrm>
              <a:off x="1098300" y="3211575"/>
              <a:ext cx="201400" cy="1329075"/>
            </a:xfrm>
            <a:custGeom>
              <a:avLst/>
              <a:gdLst/>
              <a:ahLst/>
              <a:cxnLst/>
              <a:rect l="l" t="t" r="r" b="b"/>
              <a:pathLst>
                <a:path w="8056" h="53163" extrusionOk="0">
                  <a:moveTo>
                    <a:pt x="7357" y="1"/>
                  </a:moveTo>
                  <a:cubicBezTo>
                    <a:pt x="7357" y="1"/>
                    <a:pt x="7326" y="31"/>
                    <a:pt x="7357" y="153"/>
                  </a:cubicBezTo>
                  <a:cubicBezTo>
                    <a:pt x="7387" y="244"/>
                    <a:pt x="7387" y="396"/>
                    <a:pt x="7387" y="548"/>
                  </a:cubicBezTo>
                  <a:cubicBezTo>
                    <a:pt x="7387" y="943"/>
                    <a:pt x="7417" y="1460"/>
                    <a:pt x="7478" y="2129"/>
                  </a:cubicBezTo>
                  <a:cubicBezTo>
                    <a:pt x="7539" y="3496"/>
                    <a:pt x="7691" y="5502"/>
                    <a:pt x="7752" y="7934"/>
                  </a:cubicBezTo>
                  <a:cubicBezTo>
                    <a:pt x="7873" y="10822"/>
                    <a:pt x="7843" y="13679"/>
                    <a:pt x="7600" y="16566"/>
                  </a:cubicBezTo>
                  <a:cubicBezTo>
                    <a:pt x="7478" y="18238"/>
                    <a:pt x="7235" y="19940"/>
                    <a:pt x="6931" y="21582"/>
                  </a:cubicBezTo>
                  <a:cubicBezTo>
                    <a:pt x="6566" y="23375"/>
                    <a:pt x="6110" y="25138"/>
                    <a:pt x="5533" y="26871"/>
                  </a:cubicBezTo>
                  <a:cubicBezTo>
                    <a:pt x="4408" y="30427"/>
                    <a:pt x="3071" y="33740"/>
                    <a:pt x="2068" y="36840"/>
                  </a:cubicBezTo>
                  <a:cubicBezTo>
                    <a:pt x="1126" y="39576"/>
                    <a:pt x="518" y="42433"/>
                    <a:pt x="214" y="45290"/>
                  </a:cubicBezTo>
                  <a:cubicBezTo>
                    <a:pt x="1" y="47236"/>
                    <a:pt x="92" y="49181"/>
                    <a:pt x="426" y="51096"/>
                  </a:cubicBezTo>
                  <a:cubicBezTo>
                    <a:pt x="518" y="51643"/>
                    <a:pt x="639" y="52129"/>
                    <a:pt x="791" y="52646"/>
                  </a:cubicBezTo>
                  <a:cubicBezTo>
                    <a:pt x="852" y="52798"/>
                    <a:pt x="882" y="52920"/>
                    <a:pt x="913" y="53041"/>
                  </a:cubicBezTo>
                  <a:cubicBezTo>
                    <a:pt x="913" y="53072"/>
                    <a:pt x="943" y="53132"/>
                    <a:pt x="974" y="53163"/>
                  </a:cubicBezTo>
                  <a:cubicBezTo>
                    <a:pt x="943" y="53102"/>
                    <a:pt x="943" y="53072"/>
                    <a:pt x="943" y="53011"/>
                  </a:cubicBezTo>
                  <a:cubicBezTo>
                    <a:pt x="913" y="52920"/>
                    <a:pt x="882" y="52798"/>
                    <a:pt x="852" y="52616"/>
                  </a:cubicBezTo>
                  <a:cubicBezTo>
                    <a:pt x="730" y="52281"/>
                    <a:pt x="639" y="51765"/>
                    <a:pt x="518" y="51096"/>
                  </a:cubicBezTo>
                  <a:cubicBezTo>
                    <a:pt x="214" y="49181"/>
                    <a:pt x="183" y="47236"/>
                    <a:pt x="396" y="45321"/>
                  </a:cubicBezTo>
                  <a:cubicBezTo>
                    <a:pt x="700" y="42463"/>
                    <a:pt x="1338" y="39637"/>
                    <a:pt x="2281" y="36931"/>
                  </a:cubicBezTo>
                  <a:cubicBezTo>
                    <a:pt x="3253" y="33831"/>
                    <a:pt x="4621" y="30518"/>
                    <a:pt x="5746" y="26962"/>
                  </a:cubicBezTo>
                  <a:cubicBezTo>
                    <a:pt x="6323" y="25199"/>
                    <a:pt x="6779" y="23436"/>
                    <a:pt x="7144" y="21642"/>
                  </a:cubicBezTo>
                  <a:cubicBezTo>
                    <a:pt x="7448" y="19971"/>
                    <a:pt x="7691" y="18269"/>
                    <a:pt x="7813" y="16566"/>
                  </a:cubicBezTo>
                  <a:cubicBezTo>
                    <a:pt x="8025" y="13709"/>
                    <a:pt x="8056" y="10822"/>
                    <a:pt x="7934" y="7934"/>
                  </a:cubicBezTo>
                  <a:cubicBezTo>
                    <a:pt x="7813" y="5472"/>
                    <a:pt x="7661" y="3496"/>
                    <a:pt x="7539" y="2129"/>
                  </a:cubicBezTo>
                  <a:cubicBezTo>
                    <a:pt x="7478" y="1460"/>
                    <a:pt x="7448" y="943"/>
                    <a:pt x="7417" y="548"/>
                  </a:cubicBezTo>
                  <a:cubicBezTo>
                    <a:pt x="7387" y="396"/>
                    <a:pt x="7387" y="244"/>
                    <a:pt x="7387" y="153"/>
                  </a:cubicBezTo>
                  <a:cubicBezTo>
                    <a:pt x="7387" y="92"/>
                    <a:pt x="7357" y="62"/>
                    <a:pt x="7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575;p76">
              <a:extLst>
                <a:ext uri="{FF2B5EF4-FFF2-40B4-BE49-F238E27FC236}">
                  <a16:creationId xmlns:a16="http://schemas.microsoft.com/office/drawing/2014/main" id="{83B850FA-45AB-455D-806D-2636C6806BB4}"/>
                </a:ext>
              </a:extLst>
            </p:cNvPr>
            <p:cNvSpPr/>
            <p:nvPr/>
          </p:nvSpPr>
          <p:spPr>
            <a:xfrm>
              <a:off x="842225" y="4485925"/>
              <a:ext cx="579075" cy="109450"/>
            </a:xfrm>
            <a:custGeom>
              <a:avLst/>
              <a:gdLst/>
              <a:ahLst/>
              <a:cxnLst/>
              <a:rect l="l" t="t" r="r" b="b"/>
              <a:pathLst>
                <a:path w="23163" h="4378" extrusionOk="0">
                  <a:moveTo>
                    <a:pt x="1" y="0"/>
                  </a:moveTo>
                  <a:lnTo>
                    <a:pt x="517" y="4377"/>
                  </a:lnTo>
                  <a:lnTo>
                    <a:pt x="23162" y="4377"/>
                  </a:lnTo>
                  <a:lnTo>
                    <a:pt x="231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576;p76">
              <a:extLst>
                <a:ext uri="{FF2B5EF4-FFF2-40B4-BE49-F238E27FC236}">
                  <a16:creationId xmlns:a16="http://schemas.microsoft.com/office/drawing/2014/main" id="{21B4FB61-75F1-45BF-8C4D-075FB796287A}"/>
                </a:ext>
              </a:extLst>
            </p:cNvPr>
            <p:cNvSpPr/>
            <p:nvPr/>
          </p:nvSpPr>
          <p:spPr>
            <a:xfrm>
              <a:off x="915925" y="4582425"/>
              <a:ext cx="444575" cy="326775"/>
            </a:xfrm>
            <a:custGeom>
              <a:avLst/>
              <a:gdLst/>
              <a:ahLst/>
              <a:cxnLst/>
              <a:rect l="l" t="t" r="r" b="b"/>
              <a:pathLst>
                <a:path w="17783" h="13071" extrusionOk="0">
                  <a:moveTo>
                    <a:pt x="1" y="0"/>
                  </a:moveTo>
                  <a:lnTo>
                    <a:pt x="2828" y="13071"/>
                  </a:lnTo>
                  <a:lnTo>
                    <a:pt x="15138" y="13071"/>
                  </a:lnTo>
                  <a:lnTo>
                    <a:pt x="1778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577;p76">
              <a:extLst>
                <a:ext uri="{FF2B5EF4-FFF2-40B4-BE49-F238E27FC236}">
                  <a16:creationId xmlns:a16="http://schemas.microsoft.com/office/drawing/2014/main" id="{C4E94EFE-44F5-419D-86BF-EE2AA7725C6D}"/>
                </a:ext>
              </a:extLst>
            </p:cNvPr>
            <p:cNvSpPr/>
            <p:nvPr/>
          </p:nvSpPr>
          <p:spPr>
            <a:xfrm>
              <a:off x="865775" y="4591550"/>
              <a:ext cx="555525" cy="5325"/>
            </a:xfrm>
            <a:custGeom>
              <a:avLst/>
              <a:gdLst/>
              <a:ahLst/>
              <a:cxnLst/>
              <a:rect l="l" t="t" r="r" b="b"/>
              <a:pathLst>
                <a:path w="22221" h="213" extrusionOk="0">
                  <a:moveTo>
                    <a:pt x="11095" y="0"/>
                  </a:moveTo>
                  <a:cubicBezTo>
                    <a:pt x="4955" y="0"/>
                    <a:pt x="1" y="31"/>
                    <a:pt x="1" y="91"/>
                  </a:cubicBezTo>
                  <a:cubicBezTo>
                    <a:pt x="1" y="122"/>
                    <a:pt x="4955" y="183"/>
                    <a:pt x="11095" y="213"/>
                  </a:cubicBezTo>
                  <a:cubicBezTo>
                    <a:pt x="17235" y="213"/>
                    <a:pt x="22220" y="183"/>
                    <a:pt x="22220" y="152"/>
                  </a:cubicBezTo>
                  <a:cubicBezTo>
                    <a:pt x="22220" y="91"/>
                    <a:pt x="17235" y="31"/>
                    <a:pt x="110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578;p76">
              <a:extLst>
                <a:ext uri="{FF2B5EF4-FFF2-40B4-BE49-F238E27FC236}">
                  <a16:creationId xmlns:a16="http://schemas.microsoft.com/office/drawing/2014/main" id="{0AA0DC29-070E-48EB-9F01-256951451617}"/>
                </a:ext>
              </a:extLst>
            </p:cNvPr>
            <p:cNvSpPr/>
            <p:nvPr/>
          </p:nvSpPr>
          <p:spPr>
            <a:xfrm>
              <a:off x="949375" y="4710850"/>
              <a:ext cx="374650" cy="46675"/>
            </a:xfrm>
            <a:custGeom>
              <a:avLst/>
              <a:gdLst/>
              <a:ahLst/>
              <a:cxnLst/>
              <a:rect l="l" t="t" r="r" b="b"/>
              <a:pathLst>
                <a:path w="14986" h="1867" extrusionOk="0">
                  <a:moveTo>
                    <a:pt x="10578" y="0"/>
                  </a:moveTo>
                  <a:cubicBezTo>
                    <a:pt x="9545" y="0"/>
                    <a:pt x="8511" y="183"/>
                    <a:pt x="7539" y="547"/>
                  </a:cubicBezTo>
                  <a:cubicBezTo>
                    <a:pt x="6505" y="912"/>
                    <a:pt x="5532" y="1307"/>
                    <a:pt x="4621" y="1520"/>
                  </a:cubicBezTo>
                  <a:cubicBezTo>
                    <a:pt x="4110" y="1638"/>
                    <a:pt x="3575" y="1705"/>
                    <a:pt x="3038" y="1705"/>
                  </a:cubicBezTo>
                  <a:cubicBezTo>
                    <a:pt x="2744" y="1705"/>
                    <a:pt x="2449" y="1685"/>
                    <a:pt x="2158" y="1642"/>
                  </a:cubicBezTo>
                  <a:cubicBezTo>
                    <a:pt x="1611" y="1581"/>
                    <a:pt x="1064" y="1429"/>
                    <a:pt x="548" y="1216"/>
                  </a:cubicBezTo>
                  <a:cubicBezTo>
                    <a:pt x="183" y="1034"/>
                    <a:pt x="0" y="912"/>
                    <a:pt x="0" y="912"/>
                  </a:cubicBezTo>
                  <a:lnTo>
                    <a:pt x="0" y="912"/>
                  </a:lnTo>
                  <a:cubicBezTo>
                    <a:pt x="31" y="973"/>
                    <a:pt x="61" y="1003"/>
                    <a:pt x="122" y="1034"/>
                  </a:cubicBezTo>
                  <a:cubicBezTo>
                    <a:pt x="244" y="1125"/>
                    <a:pt x="365" y="1216"/>
                    <a:pt x="487" y="1277"/>
                  </a:cubicBezTo>
                  <a:cubicBezTo>
                    <a:pt x="1003" y="1520"/>
                    <a:pt x="1551" y="1702"/>
                    <a:pt x="2128" y="1794"/>
                  </a:cubicBezTo>
                  <a:cubicBezTo>
                    <a:pt x="2456" y="1842"/>
                    <a:pt x="2794" y="1867"/>
                    <a:pt x="3134" y="1867"/>
                  </a:cubicBezTo>
                  <a:cubicBezTo>
                    <a:pt x="3644" y="1867"/>
                    <a:pt x="4159" y="1812"/>
                    <a:pt x="4651" y="1702"/>
                  </a:cubicBezTo>
                  <a:cubicBezTo>
                    <a:pt x="5593" y="1490"/>
                    <a:pt x="6535" y="1095"/>
                    <a:pt x="7569" y="730"/>
                  </a:cubicBezTo>
                  <a:cubicBezTo>
                    <a:pt x="8542" y="365"/>
                    <a:pt x="9545" y="183"/>
                    <a:pt x="10578" y="183"/>
                  </a:cubicBezTo>
                  <a:cubicBezTo>
                    <a:pt x="11399" y="213"/>
                    <a:pt x="12219" y="365"/>
                    <a:pt x="12979" y="669"/>
                  </a:cubicBezTo>
                  <a:cubicBezTo>
                    <a:pt x="13709" y="973"/>
                    <a:pt x="14378" y="1338"/>
                    <a:pt x="14985" y="1824"/>
                  </a:cubicBezTo>
                  <a:cubicBezTo>
                    <a:pt x="14985" y="1824"/>
                    <a:pt x="14955" y="1763"/>
                    <a:pt x="14864" y="1702"/>
                  </a:cubicBezTo>
                  <a:cubicBezTo>
                    <a:pt x="14773" y="1581"/>
                    <a:pt x="14651" y="1490"/>
                    <a:pt x="14530" y="1399"/>
                  </a:cubicBezTo>
                  <a:cubicBezTo>
                    <a:pt x="14074" y="1064"/>
                    <a:pt x="13587" y="760"/>
                    <a:pt x="13040" y="547"/>
                  </a:cubicBezTo>
                  <a:cubicBezTo>
                    <a:pt x="12250" y="213"/>
                    <a:pt x="11429" y="31"/>
                    <a:pt x="105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579;p76">
              <a:extLst>
                <a:ext uri="{FF2B5EF4-FFF2-40B4-BE49-F238E27FC236}">
                  <a16:creationId xmlns:a16="http://schemas.microsoft.com/office/drawing/2014/main" id="{97F4B656-011A-4F0E-A983-CBCC23B83F9D}"/>
                </a:ext>
              </a:extLst>
            </p:cNvPr>
            <p:cNvSpPr/>
            <p:nvPr/>
          </p:nvSpPr>
          <p:spPr>
            <a:xfrm>
              <a:off x="957725" y="4732875"/>
              <a:ext cx="361750" cy="48800"/>
            </a:xfrm>
            <a:custGeom>
              <a:avLst/>
              <a:gdLst/>
              <a:ahLst/>
              <a:cxnLst/>
              <a:rect l="l" t="t" r="r" b="b"/>
              <a:pathLst>
                <a:path w="14470" h="1952" extrusionOk="0">
                  <a:moveTo>
                    <a:pt x="10244" y="1"/>
                  </a:moveTo>
                  <a:cubicBezTo>
                    <a:pt x="9241" y="1"/>
                    <a:pt x="8238" y="153"/>
                    <a:pt x="7296" y="518"/>
                  </a:cubicBezTo>
                  <a:cubicBezTo>
                    <a:pt x="6293" y="852"/>
                    <a:pt x="5350" y="1247"/>
                    <a:pt x="4469" y="1490"/>
                  </a:cubicBezTo>
                  <a:cubicBezTo>
                    <a:pt x="3787" y="1681"/>
                    <a:pt x="3080" y="1799"/>
                    <a:pt x="2348" y="1799"/>
                  </a:cubicBezTo>
                  <a:cubicBezTo>
                    <a:pt x="2265" y="1799"/>
                    <a:pt x="2182" y="1797"/>
                    <a:pt x="2098" y="1794"/>
                  </a:cubicBezTo>
                  <a:cubicBezTo>
                    <a:pt x="1581" y="1764"/>
                    <a:pt x="1034" y="1642"/>
                    <a:pt x="548" y="1429"/>
                  </a:cubicBezTo>
                  <a:cubicBezTo>
                    <a:pt x="221" y="1293"/>
                    <a:pt x="41" y="1182"/>
                    <a:pt x="7" y="1182"/>
                  </a:cubicBezTo>
                  <a:cubicBezTo>
                    <a:pt x="3" y="1182"/>
                    <a:pt x="1" y="1183"/>
                    <a:pt x="1" y="1186"/>
                  </a:cubicBezTo>
                  <a:cubicBezTo>
                    <a:pt x="31" y="1217"/>
                    <a:pt x="92" y="1247"/>
                    <a:pt x="122" y="1277"/>
                  </a:cubicBezTo>
                  <a:cubicBezTo>
                    <a:pt x="244" y="1369"/>
                    <a:pt x="365" y="1429"/>
                    <a:pt x="487" y="1521"/>
                  </a:cubicBezTo>
                  <a:cubicBezTo>
                    <a:pt x="1004" y="1764"/>
                    <a:pt x="1551" y="1916"/>
                    <a:pt x="2098" y="1946"/>
                  </a:cubicBezTo>
                  <a:cubicBezTo>
                    <a:pt x="2201" y="1950"/>
                    <a:pt x="2303" y="1952"/>
                    <a:pt x="2406" y="1952"/>
                  </a:cubicBezTo>
                  <a:cubicBezTo>
                    <a:pt x="3123" y="1952"/>
                    <a:pt x="3838" y="1859"/>
                    <a:pt x="4530" y="1673"/>
                  </a:cubicBezTo>
                  <a:cubicBezTo>
                    <a:pt x="5411" y="1429"/>
                    <a:pt x="6353" y="1034"/>
                    <a:pt x="7356" y="700"/>
                  </a:cubicBezTo>
                  <a:cubicBezTo>
                    <a:pt x="8268" y="366"/>
                    <a:pt x="9241" y="183"/>
                    <a:pt x="10244" y="183"/>
                  </a:cubicBezTo>
                  <a:cubicBezTo>
                    <a:pt x="11034" y="183"/>
                    <a:pt x="11825" y="366"/>
                    <a:pt x="12585" y="669"/>
                  </a:cubicBezTo>
                  <a:cubicBezTo>
                    <a:pt x="13253" y="973"/>
                    <a:pt x="13892" y="1338"/>
                    <a:pt x="14469" y="1794"/>
                  </a:cubicBezTo>
                  <a:cubicBezTo>
                    <a:pt x="14469" y="1794"/>
                    <a:pt x="14439" y="1764"/>
                    <a:pt x="14378" y="1673"/>
                  </a:cubicBezTo>
                  <a:cubicBezTo>
                    <a:pt x="14287" y="1581"/>
                    <a:pt x="14165" y="1490"/>
                    <a:pt x="14044" y="1399"/>
                  </a:cubicBezTo>
                  <a:cubicBezTo>
                    <a:pt x="12949" y="518"/>
                    <a:pt x="11642" y="31"/>
                    <a:pt x="10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580;p76">
              <a:extLst>
                <a:ext uri="{FF2B5EF4-FFF2-40B4-BE49-F238E27FC236}">
                  <a16:creationId xmlns:a16="http://schemas.microsoft.com/office/drawing/2014/main" id="{57433C8B-03BA-4D8A-A777-2BD406BC08A7}"/>
                </a:ext>
              </a:extLst>
            </p:cNvPr>
            <p:cNvSpPr/>
            <p:nvPr/>
          </p:nvSpPr>
          <p:spPr>
            <a:xfrm>
              <a:off x="942525" y="4684175"/>
              <a:ext cx="386825" cy="50250"/>
            </a:xfrm>
            <a:custGeom>
              <a:avLst/>
              <a:gdLst/>
              <a:ahLst/>
              <a:cxnLst/>
              <a:rect l="l" t="t" r="r" b="b"/>
              <a:pathLst>
                <a:path w="15473" h="2010" extrusionOk="0">
                  <a:moveTo>
                    <a:pt x="10715" y="0"/>
                  </a:moveTo>
                  <a:cubicBezTo>
                    <a:pt x="9728" y="0"/>
                    <a:pt x="8744" y="184"/>
                    <a:pt x="7813" y="551"/>
                  </a:cubicBezTo>
                  <a:cubicBezTo>
                    <a:pt x="6809" y="915"/>
                    <a:pt x="5806" y="1250"/>
                    <a:pt x="4803" y="1554"/>
                  </a:cubicBezTo>
                  <a:cubicBezTo>
                    <a:pt x="4354" y="1634"/>
                    <a:pt x="3905" y="1672"/>
                    <a:pt x="3456" y="1672"/>
                  </a:cubicBezTo>
                  <a:cubicBezTo>
                    <a:pt x="3054" y="1672"/>
                    <a:pt x="2652" y="1641"/>
                    <a:pt x="2250" y="1584"/>
                  </a:cubicBezTo>
                  <a:cubicBezTo>
                    <a:pt x="1673" y="1523"/>
                    <a:pt x="1095" y="1371"/>
                    <a:pt x="578" y="1128"/>
                  </a:cubicBezTo>
                  <a:cubicBezTo>
                    <a:pt x="245" y="989"/>
                    <a:pt x="39" y="851"/>
                    <a:pt x="6" y="851"/>
                  </a:cubicBezTo>
                  <a:cubicBezTo>
                    <a:pt x="2" y="851"/>
                    <a:pt x="1" y="852"/>
                    <a:pt x="1" y="855"/>
                  </a:cubicBezTo>
                  <a:cubicBezTo>
                    <a:pt x="1" y="855"/>
                    <a:pt x="31" y="885"/>
                    <a:pt x="122" y="946"/>
                  </a:cubicBezTo>
                  <a:cubicBezTo>
                    <a:pt x="274" y="1037"/>
                    <a:pt x="396" y="1128"/>
                    <a:pt x="548" y="1189"/>
                  </a:cubicBezTo>
                  <a:cubicBezTo>
                    <a:pt x="1065" y="1462"/>
                    <a:pt x="1642" y="1645"/>
                    <a:pt x="2220" y="1736"/>
                  </a:cubicBezTo>
                  <a:cubicBezTo>
                    <a:pt x="2645" y="1812"/>
                    <a:pt x="3086" y="1850"/>
                    <a:pt x="3527" y="1850"/>
                  </a:cubicBezTo>
                  <a:cubicBezTo>
                    <a:pt x="3967" y="1850"/>
                    <a:pt x="4408" y="1812"/>
                    <a:pt x="4834" y="1736"/>
                  </a:cubicBezTo>
                  <a:cubicBezTo>
                    <a:pt x="5867" y="1462"/>
                    <a:pt x="6870" y="1128"/>
                    <a:pt x="7873" y="733"/>
                  </a:cubicBezTo>
                  <a:cubicBezTo>
                    <a:pt x="8846" y="368"/>
                    <a:pt x="9910" y="186"/>
                    <a:pt x="10943" y="186"/>
                  </a:cubicBezTo>
                  <a:cubicBezTo>
                    <a:pt x="11794" y="247"/>
                    <a:pt x="12645" y="459"/>
                    <a:pt x="13436" y="794"/>
                  </a:cubicBezTo>
                  <a:cubicBezTo>
                    <a:pt x="13983" y="1037"/>
                    <a:pt x="14469" y="1310"/>
                    <a:pt x="14956" y="1645"/>
                  </a:cubicBezTo>
                  <a:cubicBezTo>
                    <a:pt x="15290" y="1888"/>
                    <a:pt x="15472" y="2010"/>
                    <a:pt x="15472" y="2010"/>
                  </a:cubicBezTo>
                  <a:cubicBezTo>
                    <a:pt x="15472" y="2010"/>
                    <a:pt x="15442" y="1979"/>
                    <a:pt x="15381" y="1888"/>
                  </a:cubicBezTo>
                  <a:cubicBezTo>
                    <a:pt x="15259" y="1766"/>
                    <a:pt x="15138" y="1675"/>
                    <a:pt x="15016" y="1554"/>
                  </a:cubicBezTo>
                  <a:cubicBezTo>
                    <a:pt x="14530" y="1219"/>
                    <a:pt x="14013" y="915"/>
                    <a:pt x="13497" y="672"/>
                  </a:cubicBezTo>
                  <a:cubicBezTo>
                    <a:pt x="12676" y="307"/>
                    <a:pt x="11825" y="64"/>
                    <a:pt x="10943" y="3"/>
                  </a:cubicBezTo>
                  <a:cubicBezTo>
                    <a:pt x="10867" y="1"/>
                    <a:pt x="10791" y="0"/>
                    <a:pt x="10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77"/>
          <p:cNvSpPr txBox="1">
            <a:spLocks noGrp="1"/>
          </p:cNvSpPr>
          <p:nvPr>
            <p:ph type="title"/>
          </p:nvPr>
        </p:nvSpPr>
        <p:spPr>
          <a:xfrm>
            <a:off x="202961" y="16252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ABSTRACT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586" name="Google Shape;3586;p77"/>
          <p:cNvSpPr txBox="1">
            <a:spLocks noGrp="1"/>
          </p:cNvSpPr>
          <p:nvPr>
            <p:ph type="subTitle" idx="4294967295"/>
          </p:nvPr>
        </p:nvSpPr>
        <p:spPr>
          <a:xfrm>
            <a:off x="965149" y="735224"/>
            <a:ext cx="7081571" cy="4075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50" dirty="0"/>
              <a:t>Social media data from Twitter, Instagram, Facebook, etc. can be analysed using various social analysis models and techniques to gain insights and recommendations.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15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50" dirty="0"/>
              <a:t>The main aim of the project is to use Python and </a:t>
            </a:r>
            <a:r>
              <a:rPr lang="en-IN" sz="1150" dirty="0" err="1"/>
              <a:t>NetworkX</a:t>
            </a:r>
            <a:r>
              <a:rPr lang="en-IN" sz="1150" dirty="0"/>
              <a:t> to analyse Twitter communities and followers using social network analysis techniques and also provide recommendations for </a:t>
            </a:r>
            <a:r>
              <a:rPr lang="en-IN" sz="1150"/>
              <a:t>new followers on </a:t>
            </a:r>
            <a:r>
              <a:rPr lang="en-IN" sz="1150" dirty="0"/>
              <a:t>Twitter based on the Network Analysis.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15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50" dirty="0"/>
              <a:t>In the previous Review 2, 80% of the project was completed which includes scraping of Twitter data using the Twitter API and processing it to get analysis graphs using </a:t>
            </a:r>
            <a:r>
              <a:rPr lang="en-IN" sz="1150" dirty="0" err="1"/>
              <a:t>NetworkX</a:t>
            </a:r>
            <a:r>
              <a:rPr lang="en-IN" sz="1150" dirty="0"/>
              <a:t> and </a:t>
            </a:r>
            <a:r>
              <a:rPr lang="en-IN" sz="1150" dirty="0" err="1"/>
              <a:t>iGraph</a:t>
            </a:r>
            <a:r>
              <a:rPr lang="en-IN" sz="1150" dirty="0"/>
              <a:t> libraries.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15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50" dirty="0"/>
              <a:t>The 3 community detection algorithms were compared - Leading Eigen Vector, Multilevel and Label Propagation in terms of modularity, membership and </a:t>
            </a:r>
            <a:r>
              <a:rPr lang="en-IN" sz="1150" dirty="0" err="1"/>
              <a:t>iGraph</a:t>
            </a:r>
            <a:r>
              <a:rPr lang="en-IN" sz="1150" dirty="0"/>
              <a:t> plots is also completed.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15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150" dirty="0"/>
              <a:t>For Review 3, the recommendations were done by analysing the scraped Twitter data using </a:t>
            </a:r>
            <a:r>
              <a:rPr lang="en-IN" sz="1150" dirty="0" err="1"/>
              <a:t>NetworkX</a:t>
            </a:r>
            <a:r>
              <a:rPr lang="en-IN" sz="1150" dirty="0"/>
              <a:t> and generating a friendship graph to identify new people to follow.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100" dirty="0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42375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69426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53235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650" y="3804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TECHNOLOGY STACK</a:t>
            </a:r>
            <a:endParaRPr dirty="0"/>
          </a:p>
        </p:txBody>
      </p:sp>
      <p:sp>
        <p:nvSpPr>
          <p:cNvPr id="895" name="Google Shape;895;p46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The code will be deployed using Python on Jupyter Notebook</a:t>
            </a:r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897" name="Google Shape;897;p46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Open source Python library for accessing Twitter API</a:t>
            </a:r>
            <a:endParaRPr lang="en-IN"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9719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Tweepy</a:t>
            </a:r>
            <a:endParaRPr dirty="0"/>
          </a:p>
        </p:txBody>
      </p:sp>
      <p:sp>
        <p:nvSpPr>
          <p:cNvPr id="899" name="Google Shape;899;p46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588452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This will be used to get data of people/communities from Twitter directly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Twitter API</a:t>
            </a:r>
            <a:endParaRPr dirty="0"/>
          </a:p>
        </p:txBody>
      </p:sp>
      <p:sp>
        <p:nvSpPr>
          <p:cNvPr id="901" name="Google Shape;901;p46"/>
          <p:cNvSpPr txBox="1">
            <a:spLocks noGrp="1"/>
          </p:cNvSpPr>
          <p:nvPr>
            <p:ph type="subTitle" idx="7"/>
          </p:nvPr>
        </p:nvSpPr>
        <p:spPr>
          <a:xfrm>
            <a:off x="452370" y="4338926"/>
            <a:ext cx="282374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Eigen Vector, Multilevel &amp; Label propagation and comparing the results </a:t>
            </a:r>
            <a:endParaRPr lang="en-IN" dirty="0"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452370" y="3739661"/>
            <a:ext cx="301092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Community Detection Algorithms</a:t>
            </a:r>
          </a:p>
        </p:txBody>
      </p:sp>
      <p:sp>
        <p:nvSpPr>
          <p:cNvPr id="903" name="Google Shape;903;p46"/>
          <p:cNvSpPr txBox="1">
            <a:spLocks noGrp="1"/>
          </p:cNvSpPr>
          <p:nvPr>
            <p:ph type="subTitle" idx="9"/>
          </p:nvPr>
        </p:nvSpPr>
        <p:spPr>
          <a:xfrm>
            <a:off x="3369700" y="432376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Python libraries for social network analysis using graphs/networks</a:t>
            </a:r>
            <a:endParaRPr lang="en-IN"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463290" y="3739661"/>
            <a:ext cx="231936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NetworkX</a:t>
            </a:r>
            <a:r>
              <a:rPr lang="en-IN" dirty="0"/>
              <a:t> &amp; </a:t>
            </a:r>
            <a:r>
              <a:rPr lang="en-IN" dirty="0" err="1"/>
              <a:t>igraph</a:t>
            </a:r>
            <a:endParaRPr lang="en-IN" dirty="0"/>
          </a:p>
        </p:txBody>
      </p:sp>
      <p:sp>
        <p:nvSpPr>
          <p:cNvPr id="905" name="Google Shape;905;p46"/>
          <p:cNvSpPr txBox="1">
            <a:spLocks noGrp="1"/>
          </p:cNvSpPr>
          <p:nvPr>
            <p:ph type="subTitle" idx="14"/>
          </p:nvPr>
        </p:nvSpPr>
        <p:spPr>
          <a:xfrm>
            <a:off x="6066450" y="4094033"/>
            <a:ext cx="262518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Suggest top communities/people to follow based on graph analysis</a:t>
            </a:r>
            <a:endParaRPr lang="en-IN" dirty="0"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Recommendations</a:t>
            </a:r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1532200" y="1217797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1446028" y="1724867"/>
            <a:ext cx="5688418" cy="2105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REVIEW 2 </a:t>
            </a:r>
            <a:br>
              <a:rPr lang="en" sz="4800" dirty="0"/>
            </a:br>
            <a:r>
              <a:rPr lang="en" sz="4800" dirty="0"/>
              <a:t>RECAP</a:t>
            </a:r>
            <a:endParaRPr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5AC512-7723-4D42-BE1A-22294B68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10681"/>
            <a:ext cx="8520600" cy="572700"/>
          </a:xfrm>
        </p:spPr>
        <p:txBody>
          <a:bodyPr/>
          <a:lstStyle/>
          <a:p>
            <a:r>
              <a:rPr lang="en" dirty="0"/>
              <a:t>Community Detection Algorithms Comparison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26801A-E365-440C-B349-AEB1753E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13" y="1861185"/>
            <a:ext cx="7247573" cy="213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75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5AC512-7723-4D42-BE1A-22294B68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211"/>
            <a:ext cx="9144000" cy="572700"/>
          </a:xfrm>
        </p:spPr>
        <p:txBody>
          <a:bodyPr/>
          <a:lstStyle/>
          <a:p>
            <a:r>
              <a:rPr lang="en-IN" sz="2400" dirty="0"/>
              <a:t>Community Detection using Leading Eigenvector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7D7BA-3C58-4FD8-A392-D56336E45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52"/>
          <a:stretch/>
        </p:blipFill>
        <p:spPr>
          <a:xfrm>
            <a:off x="1432065" y="788750"/>
            <a:ext cx="6279870" cy="41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1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5AC512-7723-4D42-BE1A-22294B68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211"/>
            <a:ext cx="9144000" cy="572700"/>
          </a:xfrm>
        </p:spPr>
        <p:txBody>
          <a:bodyPr/>
          <a:lstStyle/>
          <a:p>
            <a:r>
              <a:rPr lang="en-IN" sz="2400" dirty="0"/>
              <a:t>Community Detection using Label Propagation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4557B-7E27-4BD6-9D7F-E27A5E981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0"/>
          <a:stretch/>
        </p:blipFill>
        <p:spPr>
          <a:xfrm>
            <a:off x="1452900" y="740010"/>
            <a:ext cx="6238199" cy="422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5AC512-7723-4D42-BE1A-22294B68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211"/>
            <a:ext cx="9144000" cy="572700"/>
          </a:xfrm>
        </p:spPr>
        <p:txBody>
          <a:bodyPr/>
          <a:lstStyle/>
          <a:p>
            <a:r>
              <a:rPr lang="en-IN" sz="2400" dirty="0"/>
              <a:t>Community Detection Multilevel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CD1A6-A042-40B1-804E-6F1680076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5"/>
          <a:stretch/>
        </p:blipFill>
        <p:spPr>
          <a:xfrm>
            <a:off x="1297912" y="827984"/>
            <a:ext cx="6548176" cy="40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1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1457458" y="1759157"/>
            <a:ext cx="5688418" cy="2105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DONE FOR REVIEW 3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204726910"/>
      </p:ext>
    </p:extLst>
  </p:cSld>
  <p:clrMapOvr>
    <a:masterClrMapping/>
  </p:clrMapOvr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725</Words>
  <Application>Microsoft Office PowerPoint</Application>
  <PresentationFormat>On-screen Show (16:9)</PresentationFormat>
  <Paragraphs>78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Fredoka One</vt:lpstr>
      <vt:lpstr>Raleway</vt:lpstr>
      <vt:lpstr>Retato Slideshow by Slidesgo</vt:lpstr>
      <vt:lpstr>Twitter Followers  Network Analysis and Recommendation model</vt:lpstr>
      <vt:lpstr>ABSTRACT</vt:lpstr>
      <vt:lpstr>TECHNOLOGY STACK</vt:lpstr>
      <vt:lpstr>REVIEW 2  RECAP</vt:lpstr>
      <vt:lpstr>Community Detection Algorithms Comparison</vt:lpstr>
      <vt:lpstr>Community Detection using Leading Eigenvector Algorithm</vt:lpstr>
      <vt:lpstr>Community Detection using Label Propagation Algorithm</vt:lpstr>
      <vt:lpstr>Community Detection Multilevel Algorithm</vt:lpstr>
      <vt:lpstr>WORK DONE FOR REVIEW 3</vt:lpstr>
      <vt:lpstr>TWITTER API</vt:lpstr>
      <vt:lpstr>RECOMMENDATIONS</vt:lpstr>
      <vt:lpstr>RESULTS</vt:lpstr>
      <vt:lpstr>Follower Recommendations – Top 50</vt:lpstr>
      <vt:lpstr>NETWORKX RECOMMENDATION GRAPH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Followers  Network Analysis and Recommendation model</dc:title>
  <cp:lastModifiedBy>trideep sajwan</cp:lastModifiedBy>
  <cp:revision>21</cp:revision>
  <dcterms:modified xsi:type="dcterms:W3CDTF">2021-12-20T14:34:36Z</dcterms:modified>
</cp:coreProperties>
</file>